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23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notesSlides/notesSlide24.xml" ContentType="application/vnd.openxmlformats-officedocument.presentationml.notesSlide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notesSlides/notesSlide25.xml" ContentType="application/vnd.openxmlformats-officedocument.presentationml.notesSlide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5" r:id="rId3"/>
    <p:sldId id="279" r:id="rId4"/>
    <p:sldId id="281" r:id="rId5"/>
    <p:sldId id="338" r:id="rId6"/>
    <p:sldId id="342" r:id="rId7"/>
    <p:sldId id="282" r:id="rId8"/>
    <p:sldId id="341" r:id="rId9"/>
    <p:sldId id="296" r:id="rId10"/>
    <p:sldId id="283" r:id="rId11"/>
    <p:sldId id="328" r:id="rId12"/>
    <p:sldId id="343" r:id="rId13"/>
    <p:sldId id="329" r:id="rId14"/>
    <p:sldId id="330" r:id="rId15"/>
    <p:sldId id="333" r:id="rId16"/>
    <p:sldId id="339" r:id="rId17"/>
    <p:sldId id="334" r:id="rId18"/>
    <p:sldId id="335" r:id="rId19"/>
    <p:sldId id="336" r:id="rId20"/>
    <p:sldId id="344" r:id="rId21"/>
    <p:sldId id="325" r:id="rId22"/>
    <p:sldId id="319" r:id="rId23"/>
    <p:sldId id="331" r:id="rId24"/>
    <p:sldId id="313" r:id="rId25"/>
    <p:sldId id="332" r:id="rId26"/>
    <p:sldId id="34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A910E-E766-514A-8888-B64B462AEA9C}" v="123" dt="2025-09-09T16:17:20.139"/>
    <p1510:client id="{8BDF966E-9CA5-29CA-922A-3630851091A7}" v="139" dt="2025-09-09T16:44:10.450"/>
    <p1510:client id="{F532D279-24AE-4DCB-A8E5-1861D963E99D}" v="303" dt="2025-09-10T07:24:04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ka Johnson" userId="6a26700c-3469-44fe-a378-62fdee61fe42" providerId="ADAL" clId="{F532D279-24AE-4DCB-A8E5-1861D963E99D}"/>
    <pc:docChg chg="undo custSel addSld modSld">
      <pc:chgData name="Annika Johnson" userId="6a26700c-3469-44fe-a378-62fdee61fe42" providerId="ADAL" clId="{F532D279-24AE-4DCB-A8E5-1861D963E99D}" dt="2025-09-10T07:24:32.616" v="2227" actId="207"/>
      <pc:docMkLst>
        <pc:docMk/>
      </pc:docMkLst>
      <pc:sldChg chg="addSp delSp modSp mod setBg">
        <pc:chgData name="Annika Johnson" userId="6a26700c-3469-44fe-a378-62fdee61fe42" providerId="ADAL" clId="{F532D279-24AE-4DCB-A8E5-1861D963E99D}" dt="2025-09-10T07:24:32.616" v="2227" actId="207"/>
        <pc:sldMkLst>
          <pc:docMk/>
          <pc:sldMk cId="1919157271" sldId="256"/>
        </pc:sldMkLst>
        <pc:spChg chg="mod">
          <ac:chgData name="Annika Johnson" userId="6a26700c-3469-44fe-a378-62fdee61fe42" providerId="ADAL" clId="{F532D279-24AE-4DCB-A8E5-1861D963E99D}" dt="2025-09-10T07:17:41.969" v="2137" actId="1076"/>
          <ac:spMkLst>
            <pc:docMk/>
            <pc:sldMk cId="1919157271" sldId="256"/>
            <ac:spMk id="2" creationId="{C52E9080-5F62-EA34-E0C6-F26B29C798B6}"/>
          </ac:spMkLst>
        </pc:spChg>
        <pc:spChg chg="mod">
          <ac:chgData name="Annika Johnson" userId="6a26700c-3469-44fe-a378-62fdee61fe42" providerId="ADAL" clId="{F532D279-24AE-4DCB-A8E5-1861D963E99D}" dt="2025-09-10T07:17:41.012" v="2134" actId="1076"/>
          <ac:spMkLst>
            <pc:docMk/>
            <pc:sldMk cId="1919157271" sldId="256"/>
            <ac:spMk id="3" creationId="{AB3FF9E8-BE53-6808-B57D-845C2E91320E}"/>
          </ac:spMkLst>
        </pc:spChg>
        <pc:spChg chg="add del mod">
          <ac:chgData name="Annika Johnson" userId="6a26700c-3469-44fe-a378-62fdee61fe42" providerId="ADAL" clId="{F532D279-24AE-4DCB-A8E5-1861D963E99D}" dt="2025-09-10T07:24:32.616" v="2227" actId="207"/>
          <ac:spMkLst>
            <pc:docMk/>
            <pc:sldMk cId="1919157271" sldId="256"/>
            <ac:spMk id="4" creationId="{BD77EB5C-5113-7A15-E498-B2AAE392245A}"/>
          </ac:spMkLst>
        </pc:spChg>
        <pc:spChg chg="mod">
          <ac:chgData name="Annika Johnson" userId="6a26700c-3469-44fe-a378-62fdee61fe42" providerId="ADAL" clId="{F532D279-24AE-4DCB-A8E5-1861D963E99D}" dt="2025-09-10T07:17:40.243" v="2130" actId="1076"/>
          <ac:spMkLst>
            <pc:docMk/>
            <pc:sldMk cId="1919157271" sldId="256"/>
            <ac:spMk id="5" creationId="{BC3F18FB-EE13-68AC-A7C4-A4F7FB6C2D5D}"/>
          </ac:spMkLst>
        </pc:spChg>
        <pc:picChg chg="add del mod">
          <ac:chgData name="Annika Johnson" userId="6a26700c-3469-44fe-a378-62fdee61fe42" providerId="ADAL" clId="{F532D279-24AE-4DCB-A8E5-1861D963E99D}" dt="2025-09-10T07:24:04.559" v="2151" actId="478"/>
          <ac:picMkLst>
            <pc:docMk/>
            <pc:sldMk cId="1919157271" sldId="256"/>
            <ac:picMk id="1026" creationId="{D9710118-E5C4-CC8F-3405-A540318629F9}"/>
          </ac:picMkLst>
        </pc:picChg>
        <pc:picChg chg="add mod">
          <ac:chgData name="Annika Johnson" userId="6a26700c-3469-44fe-a378-62fdee61fe42" providerId="ADAL" clId="{F532D279-24AE-4DCB-A8E5-1861D963E99D}" dt="2025-09-10T07:23:58.828" v="2146" actId="1076"/>
          <ac:picMkLst>
            <pc:docMk/>
            <pc:sldMk cId="1919157271" sldId="256"/>
            <ac:picMk id="1028" creationId="{54B84453-FCAF-0255-0980-2D9ADC554B9D}"/>
          </ac:picMkLst>
        </pc:picChg>
      </pc:sldChg>
      <pc:sldChg chg="delSp modSp mod">
        <pc:chgData name="Annika Johnson" userId="6a26700c-3469-44fe-a378-62fdee61fe42" providerId="ADAL" clId="{F532D279-24AE-4DCB-A8E5-1861D963E99D}" dt="2025-09-09T16:24:29.220" v="2098" actId="478"/>
        <pc:sldMkLst>
          <pc:docMk/>
          <pc:sldMk cId="3018677400" sldId="281"/>
        </pc:sldMkLst>
        <pc:spChg chg="del mod">
          <ac:chgData name="Annika Johnson" userId="6a26700c-3469-44fe-a378-62fdee61fe42" providerId="ADAL" clId="{F532D279-24AE-4DCB-A8E5-1861D963E99D}" dt="2025-09-09T16:24:29.220" v="2098" actId="478"/>
          <ac:spMkLst>
            <pc:docMk/>
            <pc:sldMk cId="3018677400" sldId="281"/>
            <ac:spMk id="15" creationId="{3A64FA31-4C24-0B75-C624-482E591D6FF0}"/>
          </ac:spMkLst>
        </pc:spChg>
      </pc:sldChg>
      <pc:sldChg chg="addSp modSp mod modAnim">
        <pc:chgData name="Annika Johnson" userId="6a26700c-3469-44fe-a378-62fdee61fe42" providerId="ADAL" clId="{F532D279-24AE-4DCB-A8E5-1861D963E99D}" dt="2025-09-09T16:20:59.320" v="2096" actId="113"/>
        <pc:sldMkLst>
          <pc:docMk/>
          <pc:sldMk cId="1665850167" sldId="335"/>
        </pc:sldMkLst>
        <pc:spChg chg="mod">
          <ac:chgData name="Annika Johnson" userId="6a26700c-3469-44fe-a378-62fdee61fe42" providerId="ADAL" clId="{F532D279-24AE-4DCB-A8E5-1861D963E99D}" dt="2025-09-09T16:12:08.659" v="1863" actId="404"/>
          <ac:spMkLst>
            <pc:docMk/>
            <pc:sldMk cId="1665850167" sldId="335"/>
            <ac:spMk id="2" creationId="{3F642A9F-5410-A427-7DE9-61CFD55A99D8}"/>
          </ac:spMkLst>
        </pc:spChg>
        <pc:spChg chg="add mod">
          <ac:chgData name="Annika Johnson" userId="6a26700c-3469-44fe-a378-62fdee61fe42" providerId="ADAL" clId="{F532D279-24AE-4DCB-A8E5-1861D963E99D}" dt="2025-09-09T16:12:43.777" v="1884" actId="207"/>
          <ac:spMkLst>
            <pc:docMk/>
            <pc:sldMk cId="1665850167" sldId="335"/>
            <ac:spMk id="5" creationId="{00C7AD7D-A79B-A195-0C2A-1C1ADAB3FB83}"/>
          </ac:spMkLst>
        </pc:spChg>
        <pc:spChg chg="add mod">
          <ac:chgData name="Annika Johnson" userId="6a26700c-3469-44fe-a378-62fdee61fe42" providerId="ADAL" clId="{F532D279-24AE-4DCB-A8E5-1861D963E99D}" dt="2025-09-09T16:20:59.320" v="2096" actId="113"/>
          <ac:spMkLst>
            <pc:docMk/>
            <pc:sldMk cId="1665850167" sldId="335"/>
            <ac:spMk id="6" creationId="{6B9C06D3-CD5A-722C-DD2E-6EC4CDF28899}"/>
          </ac:spMkLst>
        </pc:spChg>
        <pc:spChg chg="add mod">
          <ac:chgData name="Annika Johnson" userId="6a26700c-3469-44fe-a378-62fdee61fe42" providerId="ADAL" clId="{F532D279-24AE-4DCB-A8E5-1861D963E99D}" dt="2025-09-09T16:20:59.320" v="2096" actId="113"/>
          <ac:spMkLst>
            <pc:docMk/>
            <pc:sldMk cId="1665850167" sldId="335"/>
            <ac:spMk id="7" creationId="{1886DEBB-B829-7FD0-DAA6-84357BEA43A8}"/>
          </ac:spMkLst>
        </pc:spChg>
        <pc:grpChg chg="add mod">
          <ac:chgData name="Annika Johnson" userId="6a26700c-3469-44fe-a378-62fdee61fe42" providerId="ADAL" clId="{F532D279-24AE-4DCB-A8E5-1861D963E99D}" dt="2025-09-09T16:18:33.679" v="1979" actId="164"/>
          <ac:grpSpMkLst>
            <pc:docMk/>
            <pc:sldMk cId="1665850167" sldId="335"/>
            <ac:grpSpMk id="57" creationId="{5AA7D951-02A7-2BAF-805C-4BF6E047FAAF}"/>
          </ac:grpSpMkLst>
        </pc:grpChg>
        <pc:grpChg chg="add mod">
          <ac:chgData name="Annika Johnson" userId="6a26700c-3469-44fe-a378-62fdee61fe42" providerId="ADAL" clId="{F532D279-24AE-4DCB-A8E5-1861D963E99D}" dt="2025-09-09T16:18:44.433" v="1981" actId="164"/>
          <ac:grpSpMkLst>
            <pc:docMk/>
            <pc:sldMk cId="1665850167" sldId="335"/>
            <ac:grpSpMk id="58" creationId="{3088ACE4-8208-589E-C258-B467C3C20C11}"/>
          </ac:grpSpMkLst>
        </pc:grpChg>
        <pc:grpChg chg="add mod">
          <ac:chgData name="Annika Johnson" userId="6a26700c-3469-44fe-a378-62fdee61fe42" providerId="ADAL" clId="{F532D279-24AE-4DCB-A8E5-1861D963E99D}" dt="2025-09-09T16:19:18.526" v="1984" actId="164"/>
          <ac:grpSpMkLst>
            <pc:docMk/>
            <pc:sldMk cId="1665850167" sldId="335"/>
            <ac:grpSpMk id="59" creationId="{35FB09C1-17A8-C28B-8265-584B896EB23C}"/>
          </ac:grpSpMkLst>
        </pc:grpChg>
        <pc:picChg chg="add mod">
          <ac:chgData name="Annika Johnson" userId="6a26700c-3469-44fe-a378-62fdee61fe42" providerId="ADAL" clId="{F532D279-24AE-4DCB-A8E5-1861D963E99D}" dt="2025-09-09T16:12:02.295" v="1860" actId="1076"/>
          <ac:picMkLst>
            <pc:docMk/>
            <pc:sldMk cId="1665850167" sldId="335"/>
            <ac:picMk id="4" creationId="{DF5DB487-8931-5CC6-AF80-ECC88E98F43C}"/>
          </ac:picMkLst>
        </pc:picChg>
        <pc:inkChg chg="mod">
          <ac:chgData name="Annika Johnson" userId="6a26700c-3469-44fe-a378-62fdee61fe42" providerId="ADAL" clId="{F532D279-24AE-4DCB-A8E5-1861D963E99D}" dt="2025-09-09T16:18:18.717" v="1976" actId="14100"/>
          <ac:inkMkLst>
            <pc:docMk/>
            <pc:sldMk cId="1665850167" sldId="335"/>
            <ac:inkMk id="22" creationId="{3B6BAE18-0D6E-6B06-0CF4-6F1077E52238}"/>
          </ac:inkMkLst>
        </pc:inkChg>
        <pc:inkChg chg="mod">
          <ac:chgData name="Annika Johnson" userId="6a26700c-3469-44fe-a378-62fdee61fe42" providerId="ADAL" clId="{F532D279-24AE-4DCB-A8E5-1861D963E99D}" dt="2025-09-09T16:18:33.679" v="1979" actId="164"/>
          <ac:inkMkLst>
            <pc:docMk/>
            <pc:sldMk cId="1665850167" sldId="335"/>
            <ac:inkMk id="31" creationId="{EC2FC79C-69D2-9322-0ADE-CF2726D61DAE}"/>
          </ac:inkMkLst>
        </pc:inkChg>
        <pc:inkChg chg="mod">
          <ac:chgData name="Annika Johnson" userId="6a26700c-3469-44fe-a378-62fdee61fe42" providerId="ADAL" clId="{F532D279-24AE-4DCB-A8E5-1861D963E99D}" dt="2025-09-09T16:18:33.679" v="1979" actId="164"/>
          <ac:inkMkLst>
            <pc:docMk/>
            <pc:sldMk cId="1665850167" sldId="335"/>
            <ac:inkMk id="38" creationId="{338D5ABE-5ADD-E752-1548-1DF6961C019F}"/>
          </ac:inkMkLst>
        </pc:inkChg>
        <pc:inkChg chg="mod">
          <ac:chgData name="Annika Johnson" userId="6a26700c-3469-44fe-a378-62fdee61fe42" providerId="ADAL" clId="{F532D279-24AE-4DCB-A8E5-1861D963E99D}" dt="2025-09-09T16:18:33.679" v="1979" actId="164"/>
          <ac:inkMkLst>
            <pc:docMk/>
            <pc:sldMk cId="1665850167" sldId="335"/>
            <ac:inkMk id="45" creationId="{A8005BD9-2204-9770-740A-A6AC9DA602CB}"/>
          </ac:inkMkLst>
        </pc:inkChg>
        <pc:inkChg chg="mod">
          <ac:chgData name="Annika Johnson" userId="6a26700c-3469-44fe-a378-62fdee61fe42" providerId="ADAL" clId="{F532D279-24AE-4DCB-A8E5-1861D963E99D}" dt="2025-09-09T16:18:33.679" v="1979" actId="164"/>
          <ac:inkMkLst>
            <pc:docMk/>
            <pc:sldMk cId="1665850167" sldId="335"/>
            <ac:inkMk id="49" creationId="{8433F42F-4293-106D-6F57-81DCE5B60DCD}"/>
          </ac:inkMkLst>
        </pc:inkChg>
        <pc:inkChg chg="mod">
          <ac:chgData name="Annika Johnson" userId="6a26700c-3469-44fe-a378-62fdee61fe42" providerId="ADAL" clId="{F532D279-24AE-4DCB-A8E5-1861D963E99D}" dt="2025-09-09T16:18:33.679" v="1979" actId="164"/>
          <ac:inkMkLst>
            <pc:docMk/>
            <pc:sldMk cId="1665850167" sldId="335"/>
            <ac:inkMk id="63" creationId="{22BD7BFE-E222-67F2-A623-20492DE16FE8}"/>
          </ac:inkMkLst>
        </pc:inkChg>
        <pc:inkChg chg="mod">
          <ac:chgData name="Annika Johnson" userId="6a26700c-3469-44fe-a378-62fdee61fe42" providerId="ADAL" clId="{F532D279-24AE-4DCB-A8E5-1861D963E99D}" dt="2025-09-09T16:18:33.679" v="1979" actId="164"/>
          <ac:inkMkLst>
            <pc:docMk/>
            <pc:sldMk cId="1665850167" sldId="335"/>
            <ac:inkMk id="64" creationId="{C9F00299-2FF9-268A-2002-65014F6C8F5E}"/>
          </ac:inkMkLst>
        </pc:inkChg>
        <pc:inkChg chg="mod">
          <ac:chgData name="Annika Johnson" userId="6a26700c-3469-44fe-a378-62fdee61fe42" providerId="ADAL" clId="{F532D279-24AE-4DCB-A8E5-1861D963E99D}" dt="2025-09-09T16:18:33.679" v="1979" actId="164"/>
          <ac:inkMkLst>
            <pc:docMk/>
            <pc:sldMk cId="1665850167" sldId="335"/>
            <ac:inkMk id="65" creationId="{C1C8C4A9-F75B-D9AC-C987-7309D700D95B}"/>
          </ac:inkMkLst>
        </pc:inkChg>
        <pc:inkChg chg="mod">
          <ac:chgData name="Annika Johnson" userId="6a26700c-3469-44fe-a378-62fdee61fe42" providerId="ADAL" clId="{F532D279-24AE-4DCB-A8E5-1861D963E99D}" dt="2025-09-09T16:18:33.679" v="1979" actId="164"/>
          <ac:inkMkLst>
            <pc:docMk/>
            <pc:sldMk cId="1665850167" sldId="335"/>
            <ac:inkMk id="73" creationId="{B87E8C17-479D-A5CC-79BD-1F18A0000E34}"/>
          </ac:inkMkLst>
        </pc:inkChg>
        <pc:inkChg chg="mod">
          <ac:chgData name="Annika Johnson" userId="6a26700c-3469-44fe-a378-62fdee61fe42" providerId="ADAL" clId="{F532D279-24AE-4DCB-A8E5-1861D963E99D}" dt="2025-09-09T16:18:33.679" v="1979" actId="164"/>
          <ac:inkMkLst>
            <pc:docMk/>
            <pc:sldMk cId="1665850167" sldId="335"/>
            <ac:inkMk id="81" creationId="{CED6E7D2-2A70-2FA4-3BD0-DF355FCB4FD7}"/>
          </ac:inkMkLst>
        </pc:inkChg>
        <pc:inkChg chg="mod">
          <ac:chgData name="Annika Johnson" userId="6a26700c-3469-44fe-a378-62fdee61fe42" providerId="ADAL" clId="{F532D279-24AE-4DCB-A8E5-1861D963E99D}" dt="2025-09-09T16:18:44.433" v="1981" actId="164"/>
          <ac:inkMkLst>
            <pc:docMk/>
            <pc:sldMk cId="1665850167" sldId="335"/>
            <ac:inkMk id="94" creationId="{7AA33CAA-00AE-F2A4-9329-D5185812A8F4}"/>
          </ac:inkMkLst>
        </pc:inkChg>
        <pc:inkChg chg="mod">
          <ac:chgData name="Annika Johnson" userId="6a26700c-3469-44fe-a378-62fdee61fe42" providerId="ADAL" clId="{F532D279-24AE-4DCB-A8E5-1861D963E99D}" dt="2025-09-09T16:18:44.433" v="1981" actId="164"/>
          <ac:inkMkLst>
            <pc:docMk/>
            <pc:sldMk cId="1665850167" sldId="335"/>
            <ac:inkMk id="100" creationId="{372056FB-E7FB-BCE6-8720-0D5B5048DF32}"/>
          </ac:inkMkLst>
        </pc:inkChg>
        <pc:inkChg chg="mod">
          <ac:chgData name="Annika Johnson" userId="6a26700c-3469-44fe-a378-62fdee61fe42" providerId="ADAL" clId="{F532D279-24AE-4DCB-A8E5-1861D963E99D}" dt="2025-09-09T16:18:44.433" v="1981" actId="164"/>
          <ac:inkMkLst>
            <pc:docMk/>
            <pc:sldMk cId="1665850167" sldId="335"/>
            <ac:inkMk id="111" creationId="{034E55EB-5B05-4A14-C972-1F1120A17C47}"/>
          </ac:inkMkLst>
        </pc:inkChg>
        <pc:inkChg chg="mod">
          <ac:chgData name="Annika Johnson" userId="6a26700c-3469-44fe-a378-62fdee61fe42" providerId="ADAL" clId="{F532D279-24AE-4DCB-A8E5-1861D963E99D}" dt="2025-09-09T16:18:44.433" v="1981" actId="164"/>
          <ac:inkMkLst>
            <pc:docMk/>
            <pc:sldMk cId="1665850167" sldId="335"/>
            <ac:inkMk id="112" creationId="{23BD5851-E046-E338-A56F-A4F8BF6A3174}"/>
          </ac:inkMkLst>
        </pc:inkChg>
        <pc:inkChg chg="mod">
          <ac:chgData name="Annika Johnson" userId="6a26700c-3469-44fe-a378-62fdee61fe42" providerId="ADAL" clId="{F532D279-24AE-4DCB-A8E5-1861D963E99D}" dt="2025-09-09T16:19:18.526" v="1984" actId="164"/>
          <ac:inkMkLst>
            <pc:docMk/>
            <pc:sldMk cId="1665850167" sldId="335"/>
            <ac:inkMk id="121" creationId="{6277DB6C-91DA-292F-AB00-45756508F3F1}"/>
          </ac:inkMkLst>
        </pc:inkChg>
        <pc:inkChg chg="mod">
          <ac:chgData name="Annika Johnson" userId="6a26700c-3469-44fe-a378-62fdee61fe42" providerId="ADAL" clId="{F532D279-24AE-4DCB-A8E5-1861D963E99D}" dt="2025-09-09T16:19:18.526" v="1984" actId="164"/>
          <ac:inkMkLst>
            <pc:docMk/>
            <pc:sldMk cId="1665850167" sldId="335"/>
            <ac:inkMk id="125" creationId="{D86819BD-27B9-643C-E290-0661EA3613C4}"/>
          </ac:inkMkLst>
        </pc:inkChg>
      </pc:sldChg>
      <pc:sldChg chg="addSp delSp modSp mod">
        <pc:chgData name="Annika Johnson" userId="6a26700c-3469-44fe-a378-62fdee61fe42" providerId="ADAL" clId="{F532D279-24AE-4DCB-A8E5-1861D963E99D}" dt="2025-09-09T16:20:51.881" v="2095" actId="113"/>
        <pc:sldMkLst>
          <pc:docMk/>
          <pc:sldMk cId="1805677429" sldId="336"/>
        </pc:sldMkLst>
        <pc:spChg chg="mod">
          <ac:chgData name="Annika Johnson" userId="6a26700c-3469-44fe-a378-62fdee61fe42" providerId="ADAL" clId="{F532D279-24AE-4DCB-A8E5-1861D963E99D}" dt="2025-09-09T16:12:14.310" v="1864" actId="255"/>
          <ac:spMkLst>
            <pc:docMk/>
            <pc:sldMk cId="1805677429" sldId="336"/>
            <ac:spMk id="2" creationId="{EE9F9DA0-21CA-3BBF-08D6-DF132E82A025}"/>
          </ac:spMkLst>
        </pc:spChg>
        <pc:spChg chg="add del mod">
          <ac:chgData name="Annika Johnson" userId="6a26700c-3469-44fe-a378-62fdee61fe42" providerId="ADAL" clId="{F532D279-24AE-4DCB-A8E5-1861D963E99D}" dt="2025-09-09T16:05:02.139" v="1857" actId="478"/>
          <ac:spMkLst>
            <pc:docMk/>
            <pc:sldMk cId="1805677429" sldId="336"/>
            <ac:spMk id="5" creationId="{F850CFD4-BAC3-C1B2-82D7-F2A4575AF69F}"/>
          </ac:spMkLst>
        </pc:spChg>
        <pc:spChg chg="add del mod">
          <ac:chgData name="Annika Johnson" userId="6a26700c-3469-44fe-a378-62fdee61fe42" providerId="ADAL" clId="{F532D279-24AE-4DCB-A8E5-1861D963E99D}" dt="2025-09-09T16:04:58.822" v="1856" actId="478"/>
          <ac:spMkLst>
            <pc:docMk/>
            <pc:sldMk cId="1805677429" sldId="336"/>
            <ac:spMk id="6" creationId="{652920DF-EC0A-A296-42A0-1E33D5B77E67}"/>
          </ac:spMkLst>
        </pc:spChg>
        <pc:spChg chg="add mod">
          <ac:chgData name="Annika Johnson" userId="6a26700c-3469-44fe-a378-62fdee61fe42" providerId="ADAL" clId="{F532D279-24AE-4DCB-A8E5-1861D963E99D}" dt="2025-09-09T16:20:51.881" v="2095" actId="113"/>
          <ac:spMkLst>
            <pc:docMk/>
            <pc:sldMk cId="1805677429" sldId="336"/>
            <ac:spMk id="7" creationId="{237A138F-3CB6-6A2E-C6BD-C4315307A56F}"/>
          </ac:spMkLst>
        </pc:spChg>
        <pc:spChg chg="add mod">
          <ac:chgData name="Annika Johnson" userId="6a26700c-3469-44fe-a378-62fdee61fe42" providerId="ADAL" clId="{F532D279-24AE-4DCB-A8E5-1861D963E99D}" dt="2025-09-09T16:20:47.989" v="2094" actId="113"/>
          <ac:spMkLst>
            <pc:docMk/>
            <pc:sldMk cId="1805677429" sldId="336"/>
            <ac:spMk id="8" creationId="{A6A5E03B-D5FC-3967-2641-6E83A3D113F5}"/>
          </ac:spMkLst>
        </pc:spChg>
        <pc:picChg chg="add del mod">
          <ac:chgData name="Annika Johnson" userId="6a26700c-3469-44fe-a378-62fdee61fe42" providerId="ADAL" clId="{F532D279-24AE-4DCB-A8E5-1861D963E99D}" dt="2025-09-09T16:02:03.962" v="1839" actId="478"/>
          <ac:picMkLst>
            <pc:docMk/>
            <pc:sldMk cId="1805677429" sldId="336"/>
            <ac:picMk id="4" creationId="{3BEC0EA5-2058-44D0-C4D1-C0127A3D1EBA}"/>
          </ac:picMkLst>
        </pc:picChg>
        <pc:picChg chg="add mod">
          <ac:chgData name="Annika Johnson" userId="6a26700c-3469-44fe-a378-62fdee61fe42" providerId="ADAL" clId="{F532D279-24AE-4DCB-A8E5-1861D963E99D}" dt="2025-09-09T16:04:17.548" v="1843" actId="1076"/>
          <ac:picMkLst>
            <pc:docMk/>
            <pc:sldMk cId="1805677429" sldId="336"/>
            <ac:picMk id="1026" creationId="{D9F400A2-27B6-072E-B842-935CB4A20744}"/>
          </ac:picMkLst>
        </pc:picChg>
        <pc:picChg chg="add mod">
          <ac:chgData name="Annika Johnson" userId="6a26700c-3469-44fe-a378-62fdee61fe42" providerId="ADAL" clId="{F532D279-24AE-4DCB-A8E5-1861D963E99D}" dt="2025-09-09T16:04:25.547" v="1845" actId="1076"/>
          <ac:picMkLst>
            <pc:docMk/>
            <pc:sldMk cId="1805677429" sldId="336"/>
            <ac:picMk id="1028" creationId="{BB90C776-3924-F0EA-D3E2-860E33DA8E70}"/>
          </ac:picMkLst>
        </pc:picChg>
      </pc:sldChg>
      <pc:sldChg chg="addSp delSp modSp mod">
        <pc:chgData name="Annika Johnson" userId="6a26700c-3469-44fe-a378-62fdee61fe42" providerId="ADAL" clId="{F532D279-24AE-4DCB-A8E5-1861D963E99D}" dt="2025-09-09T15:09:56.798" v="840" actId="20577"/>
        <pc:sldMkLst>
          <pc:docMk/>
          <pc:sldMk cId="3051678722" sldId="338"/>
        </pc:sldMkLst>
        <pc:spChg chg="mod">
          <ac:chgData name="Annika Johnson" userId="6a26700c-3469-44fe-a378-62fdee61fe42" providerId="ADAL" clId="{F532D279-24AE-4DCB-A8E5-1861D963E99D}" dt="2025-09-09T15:08:56.550" v="808" actId="20577"/>
          <ac:spMkLst>
            <pc:docMk/>
            <pc:sldMk cId="3051678722" sldId="338"/>
            <ac:spMk id="2" creationId="{EF91C9B9-8F5A-73E1-0BB9-6568FF41DB57}"/>
          </ac:spMkLst>
        </pc:spChg>
        <pc:spChg chg="add mod">
          <ac:chgData name="Annika Johnson" userId="6a26700c-3469-44fe-a378-62fdee61fe42" providerId="ADAL" clId="{F532D279-24AE-4DCB-A8E5-1861D963E99D}" dt="2025-09-09T13:13:19.059" v="471" actId="20577"/>
          <ac:spMkLst>
            <pc:docMk/>
            <pc:sldMk cId="3051678722" sldId="338"/>
            <ac:spMk id="3" creationId="{2409ADF7-4366-1447-5486-265E2380824F}"/>
          </ac:spMkLst>
        </pc:spChg>
        <pc:spChg chg="add mod">
          <ac:chgData name="Annika Johnson" userId="6a26700c-3469-44fe-a378-62fdee61fe42" providerId="ADAL" clId="{F532D279-24AE-4DCB-A8E5-1861D963E99D}" dt="2025-09-09T13:10:46.860" v="468" actId="164"/>
          <ac:spMkLst>
            <pc:docMk/>
            <pc:sldMk cId="3051678722" sldId="338"/>
            <ac:spMk id="4" creationId="{A25183A0-2476-A9D2-7741-905080B5CE18}"/>
          </ac:spMkLst>
        </pc:spChg>
        <pc:spChg chg="add mod">
          <ac:chgData name="Annika Johnson" userId="6a26700c-3469-44fe-a378-62fdee61fe42" providerId="ADAL" clId="{F532D279-24AE-4DCB-A8E5-1861D963E99D}" dt="2025-09-09T13:10:39.376" v="466" actId="164"/>
          <ac:spMkLst>
            <pc:docMk/>
            <pc:sldMk cId="3051678722" sldId="338"/>
            <ac:spMk id="5" creationId="{13563469-8C62-21AF-02D5-F6E3E8699A89}"/>
          </ac:spMkLst>
        </pc:spChg>
        <pc:spChg chg="add mod">
          <ac:chgData name="Annika Johnson" userId="6a26700c-3469-44fe-a378-62fdee61fe42" providerId="ADAL" clId="{F532D279-24AE-4DCB-A8E5-1861D963E99D}" dt="2025-09-09T13:10:54.979" v="470" actId="164"/>
          <ac:spMkLst>
            <pc:docMk/>
            <pc:sldMk cId="3051678722" sldId="338"/>
            <ac:spMk id="6" creationId="{BCAC7C3F-85D4-868C-335B-27A835738D0F}"/>
          </ac:spMkLst>
        </pc:spChg>
        <pc:spChg chg="add mod">
          <ac:chgData name="Annika Johnson" userId="6a26700c-3469-44fe-a378-62fdee61fe42" providerId="ADAL" clId="{F532D279-24AE-4DCB-A8E5-1861D963E99D}" dt="2025-09-09T13:10:46.860" v="468" actId="164"/>
          <ac:spMkLst>
            <pc:docMk/>
            <pc:sldMk cId="3051678722" sldId="338"/>
            <ac:spMk id="7" creationId="{C3E76265-855E-A1DA-580F-335838BB8E84}"/>
          </ac:spMkLst>
        </pc:spChg>
        <pc:spChg chg="add mod">
          <ac:chgData name="Annika Johnson" userId="6a26700c-3469-44fe-a378-62fdee61fe42" providerId="ADAL" clId="{F532D279-24AE-4DCB-A8E5-1861D963E99D}" dt="2025-09-09T13:10:39.376" v="466" actId="164"/>
          <ac:spMkLst>
            <pc:docMk/>
            <pc:sldMk cId="3051678722" sldId="338"/>
            <ac:spMk id="8" creationId="{6CDCB9AD-FD47-BA50-2CCD-36C74A04EAF3}"/>
          </ac:spMkLst>
        </pc:spChg>
        <pc:spChg chg="mod">
          <ac:chgData name="Annika Johnson" userId="6a26700c-3469-44fe-a378-62fdee61fe42" providerId="ADAL" clId="{F532D279-24AE-4DCB-A8E5-1861D963E99D}" dt="2025-09-09T13:20:00.797" v="681" actId="20577"/>
          <ac:spMkLst>
            <pc:docMk/>
            <pc:sldMk cId="3051678722" sldId="338"/>
            <ac:spMk id="13" creationId="{BC21BFA0-E8E7-DC82-8B3A-551C889EAD66}"/>
          </ac:spMkLst>
        </pc:spChg>
        <pc:spChg chg="mod">
          <ac:chgData name="Annika Johnson" userId="6a26700c-3469-44fe-a378-62fdee61fe42" providerId="ADAL" clId="{F532D279-24AE-4DCB-A8E5-1861D963E99D}" dt="2025-09-09T15:06:33.009" v="749" actId="207"/>
          <ac:spMkLst>
            <pc:docMk/>
            <pc:sldMk cId="3051678722" sldId="338"/>
            <ac:spMk id="14" creationId="{20B2199B-9109-958B-90CE-C458DC088025}"/>
          </ac:spMkLst>
        </pc:spChg>
        <pc:spChg chg="add mod">
          <ac:chgData name="Annika Johnson" userId="6a26700c-3469-44fe-a378-62fdee61fe42" providerId="ADAL" clId="{F532D279-24AE-4DCB-A8E5-1861D963E99D}" dt="2025-09-09T15:08:42.439" v="805" actId="1076"/>
          <ac:spMkLst>
            <pc:docMk/>
            <pc:sldMk cId="3051678722" sldId="338"/>
            <ac:spMk id="15" creationId="{A2BF3150-C4D2-DE11-7F6E-DEC8E826A7ED}"/>
          </ac:spMkLst>
        </pc:spChg>
        <pc:spChg chg="add del mod">
          <ac:chgData name="Annika Johnson" userId="6a26700c-3469-44fe-a378-62fdee61fe42" providerId="ADAL" clId="{F532D279-24AE-4DCB-A8E5-1861D963E99D}" dt="2025-09-09T15:08:28.516" v="803" actId="478"/>
          <ac:spMkLst>
            <pc:docMk/>
            <pc:sldMk cId="3051678722" sldId="338"/>
            <ac:spMk id="16" creationId="{35B2BAFC-200E-6429-FA5E-C1525F223CE2}"/>
          </ac:spMkLst>
        </pc:spChg>
        <pc:spChg chg="del mod topLvl">
          <ac:chgData name="Annika Johnson" userId="6a26700c-3469-44fe-a378-62fdee61fe42" providerId="ADAL" clId="{F532D279-24AE-4DCB-A8E5-1861D963E99D}" dt="2025-09-09T13:28:20.785" v="696" actId="478"/>
          <ac:spMkLst>
            <pc:docMk/>
            <pc:sldMk cId="3051678722" sldId="338"/>
            <ac:spMk id="16" creationId="{A2B86B20-6C9B-6362-F07B-473D049EF615}"/>
          </ac:spMkLst>
        </pc:spChg>
        <pc:spChg chg="mod topLvl">
          <ac:chgData name="Annika Johnson" userId="6a26700c-3469-44fe-a378-62fdee61fe42" providerId="ADAL" clId="{F532D279-24AE-4DCB-A8E5-1861D963E99D}" dt="2025-09-09T15:08:42.439" v="805" actId="1076"/>
          <ac:spMkLst>
            <pc:docMk/>
            <pc:sldMk cId="3051678722" sldId="338"/>
            <ac:spMk id="17" creationId="{3D80AB14-5EC0-B988-C4F2-A559425359DF}"/>
          </ac:spMkLst>
        </pc:spChg>
        <pc:spChg chg="add del mod">
          <ac:chgData name="Annika Johnson" userId="6a26700c-3469-44fe-a378-62fdee61fe42" providerId="ADAL" clId="{F532D279-24AE-4DCB-A8E5-1861D963E99D}" dt="2025-09-09T15:08:28.516" v="803" actId="478"/>
          <ac:spMkLst>
            <pc:docMk/>
            <pc:sldMk cId="3051678722" sldId="338"/>
            <ac:spMk id="18" creationId="{F727711F-900C-DC54-7ADD-BEA1D351F0B8}"/>
          </ac:spMkLst>
        </pc:spChg>
        <pc:spChg chg="mod">
          <ac:chgData name="Annika Johnson" userId="6a26700c-3469-44fe-a378-62fdee61fe42" providerId="ADAL" clId="{F532D279-24AE-4DCB-A8E5-1861D963E99D}" dt="2025-09-09T13:13:24" v="472"/>
          <ac:spMkLst>
            <pc:docMk/>
            <pc:sldMk cId="3051678722" sldId="338"/>
            <ac:spMk id="19" creationId="{22FC1C89-677D-B828-2DDA-E1A46233D579}"/>
          </ac:spMkLst>
        </pc:spChg>
        <pc:spChg chg="add del mod">
          <ac:chgData name="Annika Johnson" userId="6a26700c-3469-44fe-a378-62fdee61fe42" providerId="ADAL" clId="{F532D279-24AE-4DCB-A8E5-1861D963E99D}" dt="2025-09-09T15:08:28.516" v="803" actId="478"/>
          <ac:spMkLst>
            <pc:docMk/>
            <pc:sldMk cId="3051678722" sldId="338"/>
            <ac:spMk id="19" creationId="{A1715E90-9DDC-F549-D7E0-5762296CE673}"/>
          </ac:spMkLst>
        </pc:spChg>
        <pc:spChg chg="add mod">
          <ac:chgData name="Annika Johnson" userId="6a26700c-3469-44fe-a378-62fdee61fe42" providerId="ADAL" clId="{F532D279-24AE-4DCB-A8E5-1861D963E99D}" dt="2025-09-09T15:09:44.928" v="829" actId="1076"/>
          <ac:spMkLst>
            <pc:docMk/>
            <pc:sldMk cId="3051678722" sldId="338"/>
            <ac:spMk id="20" creationId="{08A77578-F47C-0933-D31D-7AB213EBE75C}"/>
          </ac:spMkLst>
        </pc:spChg>
        <pc:spChg chg="mod">
          <ac:chgData name="Annika Johnson" userId="6a26700c-3469-44fe-a378-62fdee61fe42" providerId="ADAL" clId="{F532D279-24AE-4DCB-A8E5-1861D963E99D}" dt="2025-09-09T13:13:24" v="472"/>
          <ac:spMkLst>
            <pc:docMk/>
            <pc:sldMk cId="3051678722" sldId="338"/>
            <ac:spMk id="20" creationId="{E1277761-BD95-C9E7-1CB9-EB2C43429FA2}"/>
          </ac:spMkLst>
        </pc:spChg>
        <pc:spChg chg="add mod">
          <ac:chgData name="Annika Johnson" userId="6a26700c-3469-44fe-a378-62fdee61fe42" providerId="ADAL" clId="{F532D279-24AE-4DCB-A8E5-1861D963E99D}" dt="2025-09-09T15:08:42.439" v="805" actId="1076"/>
          <ac:spMkLst>
            <pc:docMk/>
            <pc:sldMk cId="3051678722" sldId="338"/>
            <ac:spMk id="21" creationId="{F57CBF00-9304-42AD-1525-3E5C7DC7E21E}"/>
          </ac:spMkLst>
        </pc:spChg>
        <pc:spChg chg="add mod">
          <ac:chgData name="Annika Johnson" userId="6a26700c-3469-44fe-a378-62fdee61fe42" providerId="ADAL" clId="{F532D279-24AE-4DCB-A8E5-1861D963E99D}" dt="2025-09-09T15:08:42.439" v="805" actId="1076"/>
          <ac:spMkLst>
            <pc:docMk/>
            <pc:sldMk cId="3051678722" sldId="338"/>
            <ac:spMk id="22" creationId="{BA471D36-F505-7687-6102-DA55C7A8D753}"/>
          </ac:spMkLst>
        </pc:spChg>
        <pc:spChg chg="add mod">
          <ac:chgData name="Annika Johnson" userId="6a26700c-3469-44fe-a378-62fdee61fe42" providerId="ADAL" clId="{F532D279-24AE-4DCB-A8E5-1861D963E99D}" dt="2025-09-09T15:08:42.439" v="805" actId="1076"/>
          <ac:spMkLst>
            <pc:docMk/>
            <pc:sldMk cId="3051678722" sldId="338"/>
            <ac:spMk id="23" creationId="{0970BF11-2134-5B8A-7362-5E17CE61C84D}"/>
          </ac:spMkLst>
        </pc:spChg>
        <pc:spChg chg="add mod">
          <ac:chgData name="Annika Johnson" userId="6a26700c-3469-44fe-a378-62fdee61fe42" providerId="ADAL" clId="{F532D279-24AE-4DCB-A8E5-1861D963E99D}" dt="2025-09-09T15:08:42.439" v="805" actId="1076"/>
          <ac:spMkLst>
            <pc:docMk/>
            <pc:sldMk cId="3051678722" sldId="338"/>
            <ac:spMk id="24" creationId="{8289147B-B1B6-80A4-B563-385DE4B4F921}"/>
          </ac:spMkLst>
        </pc:spChg>
        <pc:spChg chg="add mod">
          <ac:chgData name="Annika Johnson" userId="6a26700c-3469-44fe-a378-62fdee61fe42" providerId="ADAL" clId="{F532D279-24AE-4DCB-A8E5-1861D963E99D}" dt="2025-09-09T15:09:56.798" v="840" actId="20577"/>
          <ac:spMkLst>
            <pc:docMk/>
            <pc:sldMk cId="3051678722" sldId="338"/>
            <ac:spMk id="25" creationId="{043B7E2C-D616-09F8-B2E7-8A72FBC87146}"/>
          </ac:spMkLst>
        </pc:spChg>
        <pc:grpChg chg="add mod">
          <ac:chgData name="Annika Johnson" userId="6a26700c-3469-44fe-a378-62fdee61fe42" providerId="ADAL" clId="{F532D279-24AE-4DCB-A8E5-1861D963E99D}" dt="2025-09-09T15:08:34.860" v="804" actId="1076"/>
          <ac:grpSpMkLst>
            <pc:docMk/>
            <pc:sldMk cId="3051678722" sldId="338"/>
            <ac:grpSpMk id="9" creationId="{8B5A05B6-8903-2CDA-1CB7-A97D92C53CBB}"/>
          </ac:grpSpMkLst>
        </pc:grpChg>
        <pc:grpChg chg="add mod">
          <ac:chgData name="Annika Johnson" userId="6a26700c-3469-44fe-a378-62fdee61fe42" providerId="ADAL" clId="{F532D279-24AE-4DCB-A8E5-1861D963E99D}" dt="2025-09-09T15:08:34.860" v="804" actId="1076"/>
          <ac:grpSpMkLst>
            <pc:docMk/>
            <pc:sldMk cId="3051678722" sldId="338"/>
            <ac:grpSpMk id="10" creationId="{59C9855A-A978-DF77-BB93-2D191C82CB09}"/>
          </ac:grpSpMkLst>
        </pc:grpChg>
        <pc:grpChg chg="add mod">
          <ac:chgData name="Annika Johnson" userId="6a26700c-3469-44fe-a378-62fdee61fe42" providerId="ADAL" clId="{F532D279-24AE-4DCB-A8E5-1861D963E99D}" dt="2025-09-09T15:08:34.860" v="804" actId="1076"/>
          <ac:grpSpMkLst>
            <pc:docMk/>
            <pc:sldMk cId="3051678722" sldId="338"/>
            <ac:grpSpMk id="11" creationId="{A7B9AD07-2EE1-0CC6-D24B-E9B083CA7A1E}"/>
          </ac:grpSpMkLst>
        </pc:grpChg>
        <pc:grpChg chg="add mod">
          <ac:chgData name="Annika Johnson" userId="6a26700c-3469-44fe-a378-62fdee61fe42" providerId="ADAL" clId="{F532D279-24AE-4DCB-A8E5-1861D963E99D}" dt="2025-09-09T15:08:42.439" v="805" actId="1076"/>
          <ac:grpSpMkLst>
            <pc:docMk/>
            <pc:sldMk cId="3051678722" sldId="338"/>
            <ac:grpSpMk id="12" creationId="{86E02F1B-D55A-16D8-50D6-65068C3E82D0}"/>
          </ac:grpSpMkLst>
        </pc:grpChg>
        <pc:grpChg chg="add del mod">
          <ac:chgData name="Annika Johnson" userId="6a26700c-3469-44fe-a378-62fdee61fe42" providerId="ADAL" clId="{F532D279-24AE-4DCB-A8E5-1861D963E99D}" dt="2025-09-09T13:28:20.785" v="696" actId="478"/>
          <ac:grpSpMkLst>
            <pc:docMk/>
            <pc:sldMk cId="3051678722" sldId="338"/>
            <ac:grpSpMk id="15" creationId="{855339BD-04F6-682A-4E4F-D3FE4725F6C5}"/>
          </ac:grpSpMkLst>
        </pc:grpChg>
        <pc:grpChg chg="add del mod">
          <ac:chgData name="Annika Johnson" userId="6a26700c-3469-44fe-a378-62fdee61fe42" providerId="ADAL" clId="{F532D279-24AE-4DCB-A8E5-1861D963E99D}" dt="2025-09-09T13:28:23.061" v="697" actId="478"/>
          <ac:grpSpMkLst>
            <pc:docMk/>
            <pc:sldMk cId="3051678722" sldId="338"/>
            <ac:grpSpMk id="18" creationId="{83D4FF40-D871-3023-A2BA-9C91F766C2EE}"/>
          </ac:grpSpMkLst>
        </pc:grpChg>
      </pc:sldChg>
      <pc:sldChg chg="addSp delSp modSp mod">
        <pc:chgData name="Annika Johnson" userId="6a26700c-3469-44fe-a378-62fdee61fe42" providerId="ADAL" clId="{F532D279-24AE-4DCB-A8E5-1861D963E99D}" dt="2025-09-09T15:48:42.073" v="1781" actId="1076"/>
        <pc:sldMkLst>
          <pc:docMk/>
          <pc:sldMk cId="3465604767" sldId="339"/>
        </pc:sldMkLst>
        <pc:spChg chg="mod">
          <ac:chgData name="Annika Johnson" userId="6a26700c-3469-44fe-a378-62fdee61fe42" providerId="ADAL" clId="{F532D279-24AE-4DCB-A8E5-1861D963E99D}" dt="2025-09-09T15:48:08.672" v="1772" actId="20577"/>
          <ac:spMkLst>
            <pc:docMk/>
            <pc:sldMk cId="3465604767" sldId="339"/>
            <ac:spMk id="3" creationId="{383D88AC-CE21-5100-6414-20533C099D20}"/>
          </ac:spMkLst>
        </pc:spChg>
        <pc:spChg chg="add mod">
          <ac:chgData name="Annika Johnson" userId="6a26700c-3469-44fe-a378-62fdee61fe42" providerId="ADAL" clId="{F532D279-24AE-4DCB-A8E5-1861D963E99D}" dt="2025-09-09T15:48:33.829" v="1777" actId="1076"/>
          <ac:spMkLst>
            <pc:docMk/>
            <pc:sldMk cId="3465604767" sldId="339"/>
            <ac:spMk id="4" creationId="{E29D565B-3BFB-B43A-3048-95DD21A63553}"/>
          </ac:spMkLst>
        </pc:spChg>
        <pc:spChg chg="add mod">
          <ac:chgData name="Annika Johnson" userId="6a26700c-3469-44fe-a378-62fdee61fe42" providerId="ADAL" clId="{F532D279-24AE-4DCB-A8E5-1861D963E99D}" dt="2025-09-09T15:48:38.585" v="1779" actId="1076"/>
          <ac:spMkLst>
            <pc:docMk/>
            <pc:sldMk cId="3465604767" sldId="339"/>
            <ac:spMk id="6" creationId="{8665B548-C817-8524-1E58-58F69A1D2FFB}"/>
          </ac:spMkLst>
        </pc:spChg>
        <pc:spChg chg="add mod">
          <ac:chgData name="Annika Johnson" userId="6a26700c-3469-44fe-a378-62fdee61fe42" providerId="ADAL" clId="{F532D279-24AE-4DCB-A8E5-1861D963E99D}" dt="2025-09-09T15:48:42.073" v="1781" actId="1076"/>
          <ac:spMkLst>
            <pc:docMk/>
            <pc:sldMk cId="3465604767" sldId="339"/>
            <ac:spMk id="9" creationId="{809B7A36-15AA-7727-C7BF-80C0FA359A7D}"/>
          </ac:spMkLst>
        </pc:spChg>
        <pc:picChg chg="mod">
          <ac:chgData name="Annika Johnson" userId="6a26700c-3469-44fe-a378-62fdee61fe42" providerId="ADAL" clId="{F532D279-24AE-4DCB-A8E5-1861D963E99D}" dt="2025-09-09T15:39:56.550" v="1153" actId="1076"/>
          <ac:picMkLst>
            <pc:docMk/>
            <pc:sldMk cId="3465604767" sldId="339"/>
            <ac:picMk id="5" creationId="{D2FE8CD9-FD9D-E2CD-3BC8-09017EFE8992}"/>
          </ac:picMkLst>
        </pc:picChg>
        <pc:picChg chg="mod">
          <ac:chgData name="Annika Johnson" userId="6a26700c-3469-44fe-a378-62fdee61fe42" providerId="ADAL" clId="{F532D279-24AE-4DCB-A8E5-1861D963E99D}" dt="2025-09-09T15:39:52.161" v="1151" actId="1076"/>
          <ac:picMkLst>
            <pc:docMk/>
            <pc:sldMk cId="3465604767" sldId="339"/>
            <ac:picMk id="7" creationId="{A389EC3E-FD7F-E608-3A33-9A0DFA7A3690}"/>
          </ac:picMkLst>
        </pc:picChg>
        <pc:picChg chg="del mod">
          <ac:chgData name="Annika Johnson" userId="6a26700c-3469-44fe-a378-62fdee61fe42" providerId="ADAL" clId="{F532D279-24AE-4DCB-A8E5-1861D963E99D}" dt="2025-09-09T15:39:34.675" v="1146" actId="478"/>
          <ac:picMkLst>
            <pc:docMk/>
            <pc:sldMk cId="3465604767" sldId="339"/>
            <ac:picMk id="8" creationId="{9D0D1E15-9FDA-9737-837F-6B76AA7DFC7B}"/>
          </ac:picMkLst>
        </pc:picChg>
      </pc:sldChg>
      <pc:sldChg chg="modSp add mod">
        <pc:chgData name="Annika Johnson" userId="6a26700c-3469-44fe-a378-62fdee61fe42" providerId="ADAL" clId="{F532D279-24AE-4DCB-A8E5-1861D963E99D}" dt="2025-09-09T15:12:05.701" v="854" actId="20577"/>
        <pc:sldMkLst>
          <pc:docMk/>
          <pc:sldMk cId="1876791093" sldId="342"/>
        </pc:sldMkLst>
        <pc:spChg chg="mod">
          <ac:chgData name="Annika Johnson" userId="6a26700c-3469-44fe-a378-62fdee61fe42" providerId="ADAL" clId="{F532D279-24AE-4DCB-A8E5-1861D963E99D}" dt="2025-09-09T15:10:44.624" v="843" actId="207"/>
          <ac:spMkLst>
            <pc:docMk/>
            <pc:sldMk cId="1876791093" sldId="342"/>
            <ac:spMk id="3" creationId="{13460027-1B37-D7A7-F868-F483104D503F}"/>
          </ac:spMkLst>
        </pc:spChg>
        <pc:spChg chg="mod">
          <ac:chgData name="Annika Johnson" userId="6a26700c-3469-44fe-a378-62fdee61fe42" providerId="ADAL" clId="{F532D279-24AE-4DCB-A8E5-1861D963E99D}" dt="2025-09-09T15:10:55.771" v="845" actId="207"/>
          <ac:spMkLst>
            <pc:docMk/>
            <pc:sldMk cId="1876791093" sldId="342"/>
            <ac:spMk id="4" creationId="{A591D378-FC29-4C87-A902-B9AA858E18A1}"/>
          </ac:spMkLst>
        </pc:spChg>
        <pc:spChg chg="mod">
          <ac:chgData name="Annika Johnson" userId="6a26700c-3469-44fe-a378-62fdee61fe42" providerId="ADAL" clId="{F532D279-24AE-4DCB-A8E5-1861D963E99D}" dt="2025-09-09T15:11:40.743" v="849" actId="207"/>
          <ac:spMkLst>
            <pc:docMk/>
            <pc:sldMk cId="1876791093" sldId="342"/>
            <ac:spMk id="13" creationId="{0AB96DC7-368F-75C9-B16F-CF3D55012280}"/>
          </ac:spMkLst>
        </pc:spChg>
        <pc:spChg chg="mod">
          <ac:chgData name="Annika Johnson" userId="6a26700c-3469-44fe-a378-62fdee61fe42" providerId="ADAL" clId="{F532D279-24AE-4DCB-A8E5-1861D963E99D}" dt="2025-09-09T15:12:05.701" v="854" actId="20577"/>
          <ac:spMkLst>
            <pc:docMk/>
            <pc:sldMk cId="1876791093" sldId="342"/>
            <ac:spMk id="14" creationId="{E4A444B2-0BD8-59BE-90BC-17A69A20C468}"/>
          </ac:spMkLst>
        </pc:spChg>
        <pc:spChg chg="mod">
          <ac:chgData name="Annika Johnson" userId="6a26700c-3469-44fe-a378-62fdee61fe42" providerId="ADAL" clId="{F532D279-24AE-4DCB-A8E5-1861D963E99D}" dt="2025-09-09T15:11:22.797" v="848" actId="207"/>
          <ac:spMkLst>
            <pc:docMk/>
            <pc:sldMk cId="1876791093" sldId="342"/>
            <ac:spMk id="15" creationId="{89E9A11A-1CC6-B722-B0F9-E6E164005219}"/>
          </ac:spMkLst>
        </pc:spChg>
        <pc:spChg chg="mod">
          <ac:chgData name="Annika Johnson" userId="6a26700c-3469-44fe-a378-62fdee61fe42" providerId="ADAL" clId="{F532D279-24AE-4DCB-A8E5-1861D963E99D}" dt="2025-09-09T15:11:22.797" v="848" actId="207"/>
          <ac:spMkLst>
            <pc:docMk/>
            <pc:sldMk cId="1876791093" sldId="342"/>
            <ac:spMk id="22" creationId="{C2CFF6DD-BD21-11AA-7390-FAF8C5265F90}"/>
          </ac:spMkLst>
        </pc:spChg>
        <pc:spChg chg="mod">
          <ac:chgData name="Annika Johnson" userId="6a26700c-3469-44fe-a378-62fdee61fe42" providerId="ADAL" clId="{F532D279-24AE-4DCB-A8E5-1861D963E99D}" dt="2025-09-09T15:11:22.797" v="848" actId="207"/>
          <ac:spMkLst>
            <pc:docMk/>
            <pc:sldMk cId="1876791093" sldId="342"/>
            <ac:spMk id="23" creationId="{50CD81F2-B7C3-08EF-6135-67A5ED02A0BF}"/>
          </ac:spMkLst>
        </pc:spChg>
        <pc:spChg chg="mod">
          <ac:chgData name="Annika Johnson" userId="6a26700c-3469-44fe-a378-62fdee61fe42" providerId="ADAL" clId="{F532D279-24AE-4DCB-A8E5-1861D963E99D}" dt="2025-09-09T15:11:22.797" v="848" actId="207"/>
          <ac:spMkLst>
            <pc:docMk/>
            <pc:sldMk cId="1876791093" sldId="342"/>
            <ac:spMk id="24" creationId="{76208B37-94F2-DBEA-C9B0-8CE8B07525AB}"/>
          </ac:spMkLst>
        </pc:spChg>
      </pc:sldChg>
      <pc:sldChg chg="addSp delSp modSp add mod">
        <pc:chgData name="Annika Johnson" userId="6a26700c-3469-44fe-a378-62fdee61fe42" providerId="ADAL" clId="{F532D279-24AE-4DCB-A8E5-1861D963E99D}" dt="2025-09-09T15:39:07.899" v="1145" actId="20577"/>
        <pc:sldMkLst>
          <pc:docMk/>
          <pc:sldMk cId="2727784232" sldId="343"/>
        </pc:sldMkLst>
        <pc:spChg chg="mod">
          <ac:chgData name="Annika Johnson" userId="6a26700c-3469-44fe-a378-62fdee61fe42" providerId="ADAL" clId="{F532D279-24AE-4DCB-A8E5-1861D963E99D}" dt="2025-09-09T15:39:07.899" v="1145" actId="20577"/>
          <ac:spMkLst>
            <pc:docMk/>
            <pc:sldMk cId="2727784232" sldId="343"/>
            <ac:spMk id="4" creationId="{FD88D2AD-527C-5B33-F6AD-C080688DAE8B}"/>
          </ac:spMkLst>
        </pc:spChg>
        <pc:picChg chg="del">
          <ac:chgData name="Annika Johnson" userId="6a26700c-3469-44fe-a378-62fdee61fe42" providerId="ADAL" clId="{F532D279-24AE-4DCB-A8E5-1861D963E99D}" dt="2025-09-09T15:27:00.893" v="899" actId="478"/>
          <ac:picMkLst>
            <pc:docMk/>
            <pc:sldMk cId="2727784232" sldId="343"/>
            <ac:picMk id="3" creationId="{23DE11AF-A41C-F9B8-F879-526F5C36EE3F}"/>
          </ac:picMkLst>
        </pc:picChg>
        <pc:picChg chg="add mod">
          <ac:chgData name="Annika Johnson" userId="6a26700c-3469-44fe-a378-62fdee61fe42" providerId="ADAL" clId="{F532D279-24AE-4DCB-A8E5-1861D963E99D}" dt="2025-09-09T15:35:59.939" v="1109" actId="14861"/>
          <ac:picMkLst>
            <pc:docMk/>
            <pc:sldMk cId="2727784232" sldId="343"/>
            <ac:picMk id="5" creationId="{8D7CFC26-ECF1-795B-285F-62163AD54AF5}"/>
          </ac:picMkLst>
        </pc:picChg>
        <pc:picChg chg="del">
          <ac:chgData name="Annika Johnson" userId="6a26700c-3469-44fe-a378-62fdee61fe42" providerId="ADAL" clId="{F532D279-24AE-4DCB-A8E5-1861D963E99D}" dt="2025-09-09T15:27:00.893" v="899" actId="478"/>
          <ac:picMkLst>
            <pc:docMk/>
            <pc:sldMk cId="2727784232" sldId="343"/>
            <ac:picMk id="7" creationId="{5156CAC1-E550-B411-54DB-86064DEB295D}"/>
          </ac:picMkLst>
        </pc:picChg>
        <pc:picChg chg="add mod">
          <ac:chgData name="Annika Johnson" userId="6a26700c-3469-44fe-a378-62fdee61fe42" providerId="ADAL" clId="{F532D279-24AE-4DCB-A8E5-1861D963E99D}" dt="2025-09-09T15:35:59.939" v="1109" actId="14861"/>
          <ac:picMkLst>
            <pc:docMk/>
            <pc:sldMk cId="2727784232" sldId="343"/>
            <ac:picMk id="8" creationId="{AC5E128D-65EE-39D2-9D7A-274E7CFAEFC7}"/>
          </ac:picMkLst>
        </pc:picChg>
        <pc:picChg chg="del">
          <ac:chgData name="Annika Johnson" userId="6a26700c-3469-44fe-a378-62fdee61fe42" providerId="ADAL" clId="{F532D279-24AE-4DCB-A8E5-1861D963E99D}" dt="2025-09-09T15:27:00.893" v="899" actId="478"/>
          <ac:picMkLst>
            <pc:docMk/>
            <pc:sldMk cId="2727784232" sldId="343"/>
            <ac:picMk id="10" creationId="{4F752B9A-47EF-9124-64DE-02042FE4A6A1}"/>
          </ac:picMkLst>
        </pc:picChg>
      </pc:sldChg>
    </pc:docChg>
  </pc:docChgLst>
  <pc:docChgLst>
    <pc:chgData name="Annika Johnson" userId="6a26700c-3469-44fe-a378-62fdee61fe42" providerId="ADAL" clId="{DE2940D8-FF0A-4D8C-9A61-8472987A89C5}"/>
    <pc:docChg chg="undo custSel modSld">
      <pc:chgData name="Annika Johnson" userId="6a26700c-3469-44fe-a378-62fdee61fe42" providerId="ADAL" clId="{DE2940D8-FF0A-4D8C-9A61-8472987A89C5}" dt="2025-09-09T16:17:20.139" v="122"/>
      <pc:docMkLst>
        <pc:docMk/>
      </pc:docMkLst>
      <pc:sldChg chg="addSp delSp">
        <pc:chgData name="Annika Johnson" userId="6a26700c-3469-44fe-a378-62fdee61fe42" providerId="ADAL" clId="{DE2940D8-FF0A-4D8C-9A61-8472987A89C5}" dt="2025-09-09T16:17:20.139" v="122"/>
        <pc:sldMkLst>
          <pc:docMk/>
          <pc:sldMk cId="1665850167" sldId="335"/>
        </pc:sldMkLst>
        <pc:inkChg chg="add del">
          <ac:chgData name="Annika Johnson" userId="6a26700c-3469-44fe-a378-62fdee61fe42" providerId="ADAL" clId="{DE2940D8-FF0A-4D8C-9A61-8472987A89C5}" dt="2025-09-09T16:14:10.979" v="6"/>
          <ac:inkMkLst>
            <pc:docMk/>
            <pc:sldMk cId="1665850167" sldId="335"/>
            <ac:inkMk id="3" creationId="{3968856D-4EEC-E1F4-2C45-5BA71524F3D3}"/>
          </ac:inkMkLst>
        </pc:inkChg>
        <pc:inkChg chg="add del">
          <ac:chgData name="Annika Johnson" userId="6a26700c-3469-44fe-a378-62fdee61fe42" providerId="ADAL" clId="{DE2940D8-FF0A-4D8C-9A61-8472987A89C5}" dt="2025-09-09T16:14:10.979" v="6"/>
          <ac:inkMkLst>
            <pc:docMk/>
            <pc:sldMk cId="1665850167" sldId="335"/>
            <ac:inkMk id="8" creationId="{BCC437A9-25A1-DEFA-2051-EE2B3A0D6053}"/>
          </ac:inkMkLst>
        </pc:inkChg>
        <pc:inkChg chg="add del">
          <ac:chgData name="Annika Johnson" userId="6a26700c-3469-44fe-a378-62fdee61fe42" providerId="ADAL" clId="{DE2940D8-FF0A-4D8C-9A61-8472987A89C5}" dt="2025-09-09T16:14:10.979" v="6"/>
          <ac:inkMkLst>
            <pc:docMk/>
            <pc:sldMk cId="1665850167" sldId="335"/>
            <ac:inkMk id="9" creationId="{4642CA48-8FC8-7A85-B1EF-74D6C16AB187}"/>
          </ac:inkMkLst>
        </pc:inkChg>
        <pc:inkChg chg="add del">
          <ac:chgData name="Annika Johnson" userId="6a26700c-3469-44fe-a378-62fdee61fe42" providerId="ADAL" clId="{DE2940D8-FF0A-4D8C-9A61-8472987A89C5}" dt="2025-09-09T16:14:10.979" v="6"/>
          <ac:inkMkLst>
            <pc:docMk/>
            <pc:sldMk cId="1665850167" sldId="335"/>
            <ac:inkMk id="10" creationId="{AAF55A11-DC0D-518E-3DA4-7738F0FD5EAB}"/>
          </ac:inkMkLst>
        </pc:inkChg>
        <pc:inkChg chg="add del">
          <ac:chgData name="Annika Johnson" userId="6a26700c-3469-44fe-a378-62fdee61fe42" providerId="ADAL" clId="{DE2940D8-FF0A-4D8C-9A61-8472987A89C5}" dt="2025-09-09T16:14:10.979" v="6"/>
          <ac:inkMkLst>
            <pc:docMk/>
            <pc:sldMk cId="1665850167" sldId="335"/>
            <ac:inkMk id="11" creationId="{988A22A9-B219-E1EC-7CA5-12C7CE2BFDFD}"/>
          </ac:inkMkLst>
        </pc:inkChg>
        <pc:inkChg chg="add del">
          <ac:chgData name="Annika Johnson" userId="6a26700c-3469-44fe-a378-62fdee61fe42" providerId="ADAL" clId="{DE2940D8-FF0A-4D8C-9A61-8472987A89C5}" dt="2025-09-09T16:14:10.979" v="6"/>
          <ac:inkMkLst>
            <pc:docMk/>
            <pc:sldMk cId="1665850167" sldId="335"/>
            <ac:inkMk id="12" creationId="{1E6048AF-7BF5-A127-35BA-57558F256751}"/>
          </ac:inkMkLst>
        </pc:inkChg>
        <pc:inkChg chg="add reco">
          <ac:chgData name="Annika Johnson" userId="6a26700c-3469-44fe-a378-62fdee61fe42" providerId="ADAL" clId="{DE2940D8-FF0A-4D8C-9A61-8472987A89C5}" dt="2025-09-09T16:14:10.979" v="6"/>
          <ac:inkMkLst>
            <pc:docMk/>
            <pc:sldMk cId="1665850167" sldId="335"/>
            <ac:inkMk id="13" creationId="{4EB2878C-D5C6-09C5-3E47-A47986EB582D}"/>
          </ac:inkMkLst>
        </pc:inkChg>
        <pc:inkChg chg="add del">
          <ac:chgData name="Annika Johnson" userId="6a26700c-3469-44fe-a378-62fdee61fe42" providerId="ADAL" clId="{DE2940D8-FF0A-4D8C-9A61-8472987A89C5}" dt="2025-09-09T16:15:54.787" v="77"/>
          <ac:inkMkLst>
            <pc:docMk/>
            <pc:sldMk cId="1665850167" sldId="335"/>
            <ac:inkMk id="14" creationId="{5CEC93CC-EEB0-D973-A740-DE03D0238050}"/>
          </ac:inkMkLst>
        </pc:inkChg>
        <pc:inkChg chg="add del">
          <ac:chgData name="Annika Johnson" userId="6a26700c-3469-44fe-a378-62fdee61fe42" providerId="ADAL" clId="{DE2940D8-FF0A-4D8C-9A61-8472987A89C5}" dt="2025-09-09T16:14:28.642" v="15"/>
          <ac:inkMkLst>
            <pc:docMk/>
            <pc:sldMk cId="1665850167" sldId="335"/>
            <ac:inkMk id="15" creationId="{2DC585E5-915C-8E25-708B-CD1A60DB2C96}"/>
          </ac:inkMkLst>
        </pc:inkChg>
        <pc:inkChg chg="add del">
          <ac:chgData name="Annika Johnson" userId="6a26700c-3469-44fe-a378-62fdee61fe42" providerId="ADAL" clId="{DE2940D8-FF0A-4D8C-9A61-8472987A89C5}" dt="2025-09-09T16:14:28.642" v="15"/>
          <ac:inkMkLst>
            <pc:docMk/>
            <pc:sldMk cId="1665850167" sldId="335"/>
            <ac:inkMk id="16" creationId="{718BBC71-57D5-2BA8-58A2-28AD57E835AC}"/>
          </ac:inkMkLst>
        </pc:inkChg>
        <pc:inkChg chg="add del">
          <ac:chgData name="Annika Johnson" userId="6a26700c-3469-44fe-a378-62fdee61fe42" providerId="ADAL" clId="{DE2940D8-FF0A-4D8C-9A61-8472987A89C5}" dt="2025-09-09T16:14:28.642" v="15"/>
          <ac:inkMkLst>
            <pc:docMk/>
            <pc:sldMk cId="1665850167" sldId="335"/>
            <ac:inkMk id="17" creationId="{22793FF1-9940-7D2B-F016-9CE35EC2673A}"/>
          </ac:inkMkLst>
        </pc:inkChg>
        <pc:inkChg chg="add del">
          <ac:chgData name="Annika Johnson" userId="6a26700c-3469-44fe-a378-62fdee61fe42" providerId="ADAL" clId="{DE2940D8-FF0A-4D8C-9A61-8472987A89C5}" dt="2025-09-09T16:14:28.642" v="15"/>
          <ac:inkMkLst>
            <pc:docMk/>
            <pc:sldMk cId="1665850167" sldId="335"/>
            <ac:inkMk id="18" creationId="{ED9C2406-CB68-5810-5D79-EC18FE0E26CF}"/>
          </ac:inkMkLst>
        </pc:inkChg>
        <pc:inkChg chg="add del">
          <ac:chgData name="Annika Johnson" userId="6a26700c-3469-44fe-a378-62fdee61fe42" providerId="ADAL" clId="{DE2940D8-FF0A-4D8C-9A61-8472987A89C5}" dt="2025-09-09T16:14:28.642" v="15"/>
          <ac:inkMkLst>
            <pc:docMk/>
            <pc:sldMk cId="1665850167" sldId="335"/>
            <ac:inkMk id="19" creationId="{D20F4EBF-2FCC-336F-0C08-C41432D7AEB3}"/>
          </ac:inkMkLst>
        </pc:inkChg>
        <pc:inkChg chg="add del">
          <ac:chgData name="Annika Johnson" userId="6a26700c-3469-44fe-a378-62fdee61fe42" providerId="ADAL" clId="{DE2940D8-FF0A-4D8C-9A61-8472987A89C5}" dt="2025-09-09T16:14:28.642" v="15"/>
          <ac:inkMkLst>
            <pc:docMk/>
            <pc:sldMk cId="1665850167" sldId="335"/>
            <ac:inkMk id="20" creationId="{0215FDD7-F9D7-F173-C128-2F9B374985EF}"/>
          </ac:inkMkLst>
        </pc:inkChg>
        <pc:inkChg chg="add del">
          <ac:chgData name="Annika Johnson" userId="6a26700c-3469-44fe-a378-62fdee61fe42" providerId="ADAL" clId="{DE2940D8-FF0A-4D8C-9A61-8472987A89C5}" dt="2025-09-09T16:14:28.642" v="15"/>
          <ac:inkMkLst>
            <pc:docMk/>
            <pc:sldMk cId="1665850167" sldId="335"/>
            <ac:inkMk id="21" creationId="{91DD1862-1B96-8191-819F-A18E4C3548A6}"/>
          </ac:inkMkLst>
        </pc:inkChg>
        <pc:inkChg chg="add reco">
          <ac:chgData name="Annika Johnson" userId="6a26700c-3469-44fe-a378-62fdee61fe42" providerId="ADAL" clId="{DE2940D8-FF0A-4D8C-9A61-8472987A89C5}" dt="2025-09-09T16:14:28.642" v="15"/>
          <ac:inkMkLst>
            <pc:docMk/>
            <pc:sldMk cId="1665850167" sldId="335"/>
            <ac:inkMk id="22" creationId="{3B6BAE18-0D6E-6B06-0CF4-6F1077E52238}"/>
          </ac:inkMkLst>
        </pc:inkChg>
        <pc:inkChg chg="add del">
          <ac:chgData name="Annika Johnson" userId="6a26700c-3469-44fe-a378-62fdee61fe42" providerId="ADAL" clId="{DE2940D8-FF0A-4D8C-9A61-8472987A89C5}" dt="2025-09-09T16:14:30.134" v="18"/>
          <ac:inkMkLst>
            <pc:docMk/>
            <pc:sldMk cId="1665850167" sldId="335"/>
            <ac:inkMk id="23" creationId="{191259B8-E4C1-3D46-A439-734F3B5AA393}"/>
          </ac:inkMkLst>
        </pc:inkChg>
        <pc:inkChg chg="add del">
          <ac:chgData name="Annika Johnson" userId="6a26700c-3469-44fe-a378-62fdee61fe42" providerId="ADAL" clId="{DE2940D8-FF0A-4D8C-9A61-8472987A89C5}" dt="2025-09-09T16:14:30.134" v="18"/>
          <ac:inkMkLst>
            <pc:docMk/>
            <pc:sldMk cId="1665850167" sldId="335"/>
            <ac:inkMk id="24" creationId="{1C3D7BE0-279B-5402-2551-741FDE900D72}"/>
          </ac:inkMkLst>
        </pc:inkChg>
        <pc:inkChg chg="add del reco">
          <ac:chgData name="Annika Johnson" userId="6a26700c-3469-44fe-a378-62fdee61fe42" providerId="ADAL" clId="{DE2940D8-FF0A-4D8C-9A61-8472987A89C5}" dt="2025-09-09T16:15:54.778" v="76"/>
          <ac:inkMkLst>
            <pc:docMk/>
            <pc:sldMk cId="1665850167" sldId="335"/>
            <ac:inkMk id="25" creationId="{FDB2488E-9AAC-F789-56E7-19969908037C}"/>
          </ac:inkMkLst>
        </pc:inkChg>
        <pc:inkChg chg="add del">
          <ac:chgData name="Annika Johnson" userId="6a26700c-3469-44fe-a378-62fdee61fe42" providerId="ADAL" clId="{DE2940D8-FF0A-4D8C-9A61-8472987A89C5}" dt="2025-09-09T16:15:23.652" v="24"/>
          <ac:inkMkLst>
            <pc:docMk/>
            <pc:sldMk cId="1665850167" sldId="335"/>
            <ac:inkMk id="26" creationId="{7BB0F07D-718F-5216-D99A-5552D3CD5D43}"/>
          </ac:inkMkLst>
        </pc:inkChg>
        <pc:inkChg chg="add del">
          <ac:chgData name="Annika Johnson" userId="6a26700c-3469-44fe-a378-62fdee61fe42" providerId="ADAL" clId="{DE2940D8-FF0A-4D8C-9A61-8472987A89C5}" dt="2025-09-09T16:15:23.652" v="24"/>
          <ac:inkMkLst>
            <pc:docMk/>
            <pc:sldMk cId="1665850167" sldId="335"/>
            <ac:inkMk id="27" creationId="{751B034D-AB3E-33F6-3467-274F57329D10}"/>
          </ac:inkMkLst>
        </pc:inkChg>
        <pc:inkChg chg="add del">
          <ac:chgData name="Annika Johnson" userId="6a26700c-3469-44fe-a378-62fdee61fe42" providerId="ADAL" clId="{DE2940D8-FF0A-4D8C-9A61-8472987A89C5}" dt="2025-09-09T16:15:23.652" v="24"/>
          <ac:inkMkLst>
            <pc:docMk/>
            <pc:sldMk cId="1665850167" sldId="335"/>
            <ac:inkMk id="28" creationId="{DF402688-1CF5-E929-BEFC-ECDD3576922F}"/>
          </ac:inkMkLst>
        </pc:inkChg>
        <pc:inkChg chg="add del">
          <ac:chgData name="Annika Johnson" userId="6a26700c-3469-44fe-a378-62fdee61fe42" providerId="ADAL" clId="{DE2940D8-FF0A-4D8C-9A61-8472987A89C5}" dt="2025-09-09T16:15:23.652" v="24"/>
          <ac:inkMkLst>
            <pc:docMk/>
            <pc:sldMk cId="1665850167" sldId="335"/>
            <ac:inkMk id="29" creationId="{077AA974-6C08-B089-115F-A726947CC185}"/>
          </ac:inkMkLst>
        </pc:inkChg>
        <pc:inkChg chg="add del">
          <ac:chgData name="Annika Johnson" userId="6a26700c-3469-44fe-a378-62fdee61fe42" providerId="ADAL" clId="{DE2940D8-FF0A-4D8C-9A61-8472987A89C5}" dt="2025-09-09T16:15:23.652" v="24"/>
          <ac:inkMkLst>
            <pc:docMk/>
            <pc:sldMk cId="1665850167" sldId="335"/>
            <ac:inkMk id="30" creationId="{3DF6989F-473B-187F-B407-4D020121D51F}"/>
          </ac:inkMkLst>
        </pc:inkChg>
        <pc:inkChg chg="add reco">
          <ac:chgData name="Annika Johnson" userId="6a26700c-3469-44fe-a378-62fdee61fe42" providerId="ADAL" clId="{DE2940D8-FF0A-4D8C-9A61-8472987A89C5}" dt="2025-09-09T16:15:23.652" v="24"/>
          <ac:inkMkLst>
            <pc:docMk/>
            <pc:sldMk cId="1665850167" sldId="335"/>
            <ac:inkMk id="31" creationId="{EC2FC79C-69D2-9322-0ADE-CF2726D61DAE}"/>
          </ac:inkMkLst>
        </pc:inkChg>
        <pc:inkChg chg="add del">
          <ac:chgData name="Annika Johnson" userId="6a26700c-3469-44fe-a378-62fdee61fe42" providerId="ADAL" clId="{DE2940D8-FF0A-4D8C-9A61-8472987A89C5}" dt="2025-09-09T16:15:26.466" v="31"/>
          <ac:inkMkLst>
            <pc:docMk/>
            <pc:sldMk cId="1665850167" sldId="335"/>
            <ac:inkMk id="32" creationId="{7DE298B3-C1A3-AA81-D1B9-A8889177368D}"/>
          </ac:inkMkLst>
        </pc:inkChg>
        <pc:inkChg chg="add del">
          <ac:chgData name="Annika Johnson" userId="6a26700c-3469-44fe-a378-62fdee61fe42" providerId="ADAL" clId="{DE2940D8-FF0A-4D8C-9A61-8472987A89C5}" dt="2025-09-09T16:15:26.466" v="31"/>
          <ac:inkMkLst>
            <pc:docMk/>
            <pc:sldMk cId="1665850167" sldId="335"/>
            <ac:inkMk id="33" creationId="{F22D7E65-4F12-764B-A4FE-38BE674B7923}"/>
          </ac:inkMkLst>
        </pc:inkChg>
        <pc:inkChg chg="add del">
          <ac:chgData name="Annika Johnson" userId="6a26700c-3469-44fe-a378-62fdee61fe42" providerId="ADAL" clId="{DE2940D8-FF0A-4D8C-9A61-8472987A89C5}" dt="2025-09-09T16:15:26.466" v="31"/>
          <ac:inkMkLst>
            <pc:docMk/>
            <pc:sldMk cId="1665850167" sldId="335"/>
            <ac:inkMk id="34" creationId="{247DB7D8-C988-B12D-E5F2-BD30166A9566}"/>
          </ac:inkMkLst>
        </pc:inkChg>
        <pc:inkChg chg="add del">
          <ac:chgData name="Annika Johnson" userId="6a26700c-3469-44fe-a378-62fdee61fe42" providerId="ADAL" clId="{DE2940D8-FF0A-4D8C-9A61-8472987A89C5}" dt="2025-09-09T16:15:26.466" v="31"/>
          <ac:inkMkLst>
            <pc:docMk/>
            <pc:sldMk cId="1665850167" sldId="335"/>
            <ac:inkMk id="35" creationId="{1B098733-D6FE-80EC-BBE0-F348E046CB52}"/>
          </ac:inkMkLst>
        </pc:inkChg>
        <pc:inkChg chg="add del">
          <ac:chgData name="Annika Johnson" userId="6a26700c-3469-44fe-a378-62fdee61fe42" providerId="ADAL" clId="{DE2940D8-FF0A-4D8C-9A61-8472987A89C5}" dt="2025-09-09T16:15:26.466" v="31"/>
          <ac:inkMkLst>
            <pc:docMk/>
            <pc:sldMk cId="1665850167" sldId="335"/>
            <ac:inkMk id="36" creationId="{3C207A02-B990-942E-B4C5-9B24726692E0}"/>
          </ac:inkMkLst>
        </pc:inkChg>
        <pc:inkChg chg="add del">
          <ac:chgData name="Annika Johnson" userId="6a26700c-3469-44fe-a378-62fdee61fe42" providerId="ADAL" clId="{DE2940D8-FF0A-4D8C-9A61-8472987A89C5}" dt="2025-09-09T16:15:26.466" v="31"/>
          <ac:inkMkLst>
            <pc:docMk/>
            <pc:sldMk cId="1665850167" sldId="335"/>
            <ac:inkMk id="37" creationId="{A2C9156F-2A30-EA8E-38AA-DEBDEC54E35E}"/>
          </ac:inkMkLst>
        </pc:inkChg>
        <pc:inkChg chg="add reco">
          <ac:chgData name="Annika Johnson" userId="6a26700c-3469-44fe-a378-62fdee61fe42" providerId="ADAL" clId="{DE2940D8-FF0A-4D8C-9A61-8472987A89C5}" dt="2025-09-09T16:15:26.466" v="31"/>
          <ac:inkMkLst>
            <pc:docMk/>
            <pc:sldMk cId="1665850167" sldId="335"/>
            <ac:inkMk id="38" creationId="{338D5ABE-5ADD-E752-1548-1DF6961C019F}"/>
          </ac:inkMkLst>
        </pc:inkChg>
        <pc:inkChg chg="add del">
          <ac:chgData name="Annika Johnson" userId="6a26700c-3469-44fe-a378-62fdee61fe42" providerId="ADAL" clId="{DE2940D8-FF0A-4D8C-9A61-8472987A89C5}" dt="2025-09-09T16:15:29.137" v="38"/>
          <ac:inkMkLst>
            <pc:docMk/>
            <pc:sldMk cId="1665850167" sldId="335"/>
            <ac:inkMk id="39" creationId="{84004D53-5AB8-291D-1224-B99DEC2E89EB}"/>
          </ac:inkMkLst>
        </pc:inkChg>
        <pc:inkChg chg="add del">
          <ac:chgData name="Annika Johnson" userId="6a26700c-3469-44fe-a378-62fdee61fe42" providerId="ADAL" clId="{DE2940D8-FF0A-4D8C-9A61-8472987A89C5}" dt="2025-09-09T16:15:29.137" v="38"/>
          <ac:inkMkLst>
            <pc:docMk/>
            <pc:sldMk cId="1665850167" sldId="335"/>
            <ac:inkMk id="40" creationId="{A3D20C1A-4855-E82F-FAF3-D1DC0869F5F0}"/>
          </ac:inkMkLst>
        </pc:inkChg>
        <pc:inkChg chg="add del">
          <ac:chgData name="Annika Johnson" userId="6a26700c-3469-44fe-a378-62fdee61fe42" providerId="ADAL" clId="{DE2940D8-FF0A-4D8C-9A61-8472987A89C5}" dt="2025-09-09T16:15:29.137" v="38"/>
          <ac:inkMkLst>
            <pc:docMk/>
            <pc:sldMk cId="1665850167" sldId="335"/>
            <ac:inkMk id="41" creationId="{2C231408-9377-0E7A-1B86-72C48D9C59CC}"/>
          </ac:inkMkLst>
        </pc:inkChg>
        <pc:inkChg chg="add del">
          <ac:chgData name="Annika Johnson" userId="6a26700c-3469-44fe-a378-62fdee61fe42" providerId="ADAL" clId="{DE2940D8-FF0A-4D8C-9A61-8472987A89C5}" dt="2025-09-09T16:15:29.137" v="38"/>
          <ac:inkMkLst>
            <pc:docMk/>
            <pc:sldMk cId="1665850167" sldId="335"/>
            <ac:inkMk id="42" creationId="{B032527B-4D7C-D125-FA15-1A8C8349B48F}"/>
          </ac:inkMkLst>
        </pc:inkChg>
        <pc:inkChg chg="add del">
          <ac:chgData name="Annika Johnson" userId="6a26700c-3469-44fe-a378-62fdee61fe42" providerId="ADAL" clId="{DE2940D8-FF0A-4D8C-9A61-8472987A89C5}" dt="2025-09-09T16:15:29.137" v="38"/>
          <ac:inkMkLst>
            <pc:docMk/>
            <pc:sldMk cId="1665850167" sldId="335"/>
            <ac:inkMk id="43" creationId="{87FE2243-1F39-40E3-2B30-8F01F54DD64D}"/>
          </ac:inkMkLst>
        </pc:inkChg>
        <pc:inkChg chg="add del">
          <ac:chgData name="Annika Johnson" userId="6a26700c-3469-44fe-a378-62fdee61fe42" providerId="ADAL" clId="{DE2940D8-FF0A-4D8C-9A61-8472987A89C5}" dt="2025-09-09T16:15:29.137" v="38"/>
          <ac:inkMkLst>
            <pc:docMk/>
            <pc:sldMk cId="1665850167" sldId="335"/>
            <ac:inkMk id="44" creationId="{9AB3236D-D2D4-DCF7-B329-49621C47A6E4}"/>
          </ac:inkMkLst>
        </pc:inkChg>
        <pc:inkChg chg="add reco">
          <ac:chgData name="Annika Johnson" userId="6a26700c-3469-44fe-a378-62fdee61fe42" providerId="ADAL" clId="{DE2940D8-FF0A-4D8C-9A61-8472987A89C5}" dt="2025-09-09T16:15:29.137" v="38"/>
          <ac:inkMkLst>
            <pc:docMk/>
            <pc:sldMk cId="1665850167" sldId="335"/>
            <ac:inkMk id="45" creationId="{A8005BD9-2204-9770-740A-A6AC9DA602CB}"/>
          </ac:inkMkLst>
        </pc:inkChg>
        <pc:inkChg chg="add del">
          <ac:chgData name="Annika Johnson" userId="6a26700c-3469-44fe-a378-62fdee61fe42" providerId="ADAL" clId="{DE2940D8-FF0A-4D8C-9A61-8472987A89C5}" dt="2025-09-09T16:15:32.899" v="42"/>
          <ac:inkMkLst>
            <pc:docMk/>
            <pc:sldMk cId="1665850167" sldId="335"/>
            <ac:inkMk id="46" creationId="{535087F0-88B5-92D2-00A4-16AD9BEDE617}"/>
          </ac:inkMkLst>
        </pc:inkChg>
        <pc:inkChg chg="add del">
          <ac:chgData name="Annika Johnson" userId="6a26700c-3469-44fe-a378-62fdee61fe42" providerId="ADAL" clId="{DE2940D8-FF0A-4D8C-9A61-8472987A89C5}" dt="2025-09-09T16:15:32.899" v="42"/>
          <ac:inkMkLst>
            <pc:docMk/>
            <pc:sldMk cId="1665850167" sldId="335"/>
            <ac:inkMk id="47" creationId="{5AC72EA9-247E-2650-A49B-C0EAC8AAC89F}"/>
          </ac:inkMkLst>
        </pc:inkChg>
        <pc:inkChg chg="add del">
          <ac:chgData name="Annika Johnson" userId="6a26700c-3469-44fe-a378-62fdee61fe42" providerId="ADAL" clId="{DE2940D8-FF0A-4D8C-9A61-8472987A89C5}" dt="2025-09-09T16:15:32.899" v="42"/>
          <ac:inkMkLst>
            <pc:docMk/>
            <pc:sldMk cId="1665850167" sldId="335"/>
            <ac:inkMk id="48" creationId="{04DEF6AF-6033-03A5-F639-64EA40223C40}"/>
          </ac:inkMkLst>
        </pc:inkChg>
        <pc:inkChg chg="add reco">
          <ac:chgData name="Annika Johnson" userId="6a26700c-3469-44fe-a378-62fdee61fe42" providerId="ADAL" clId="{DE2940D8-FF0A-4D8C-9A61-8472987A89C5}" dt="2025-09-09T16:15:32.899" v="42"/>
          <ac:inkMkLst>
            <pc:docMk/>
            <pc:sldMk cId="1665850167" sldId="335"/>
            <ac:inkMk id="49" creationId="{8433F42F-4293-106D-6F57-81DCE5B60DCD}"/>
          </ac:inkMkLst>
        </pc:inkChg>
        <pc:inkChg chg="add del">
          <ac:chgData name="Annika Johnson" userId="6a26700c-3469-44fe-a378-62fdee61fe42" providerId="ADAL" clId="{DE2940D8-FF0A-4D8C-9A61-8472987A89C5}" dt="2025-09-09T16:15:35.671" v="49"/>
          <ac:inkMkLst>
            <pc:docMk/>
            <pc:sldMk cId="1665850167" sldId="335"/>
            <ac:inkMk id="50" creationId="{1283EDAE-F346-7FF3-B27D-E8956F3FEEE8}"/>
          </ac:inkMkLst>
        </pc:inkChg>
        <pc:inkChg chg="add del">
          <ac:chgData name="Annika Johnson" userId="6a26700c-3469-44fe-a378-62fdee61fe42" providerId="ADAL" clId="{DE2940D8-FF0A-4D8C-9A61-8472987A89C5}" dt="2025-09-09T16:15:35.671" v="49"/>
          <ac:inkMkLst>
            <pc:docMk/>
            <pc:sldMk cId="1665850167" sldId="335"/>
            <ac:inkMk id="51" creationId="{219A4E7C-1A8B-02D1-6688-804313427F11}"/>
          </ac:inkMkLst>
        </pc:inkChg>
        <pc:inkChg chg="add del">
          <ac:chgData name="Annika Johnson" userId="6a26700c-3469-44fe-a378-62fdee61fe42" providerId="ADAL" clId="{DE2940D8-FF0A-4D8C-9A61-8472987A89C5}" dt="2025-09-09T16:15:35.671" v="49"/>
          <ac:inkMkLst>
            <pc:docMk/>
            <pc:sldMk cId="1665850167" sldId="335"/>
            <ac:inkMk id="52" creationId="{548D5D62-9ACA-0D2E-EA02-659AB76A8E4E}"/>
          </ac:inkMkLst>
        </pc:inkChg>
        <pc:inkChg chg="add del">
          <ac:chgData name="Annika Johnson" userId="6a26700c-3469-44fe-a378-62fdee61fe42" providerId="ADAL" clId="{DE2940D8-FF0A-4D8C-9A61-8472987A89C5}" dt="2025-09-09T16:15:35.671" v="49"/>
          <ac:inkMkLst>
            <pc:docMk/>
            <pc:sldMk cId="1665850167" sldId="335"/>
            <ac:inkMk id="53" creationId="{7AFE750D-6766-9311-4A93-A34B767631D7}"/>
          </ac:inkMkLst>
        </pc:inkChg>
        <pc:inkChg chg="add del">
          <ac:chgData name="Annika Johnson" userId="6a26700c-3469-44fe-a378-62fdee61fe42" providerId="ADAL" clId="{DE2940D8-FF0A-4D8C-9A61-8472987A89C5}" dt="2025-09-09T16:15:35.671" v="49"/>
          <ac:inkMkLst>
            <pc:docMk/>
            <pc:sldMk cId="1665850167" sldId="335"/>
            <ac:inkMk id="54" creationId="{B394C257-1A29-2747-C56A-6EE82891D06A}"/>
          </ac:inkMkLst>
        </pc:inkChg>
        <pc:inkChg chg="add del">
          <ac:chgData name="Annika Johnson" userId="6a26700c-3469-44fe-a378-62fdee61fe42" providerId="ADAL" clId="{DE2940D8-FF0A-4D8C-9A61-8472987A89C5}" dt="2025-09-09T16:15:35.671" v="49"/>
          <ac:inkMkLst>
            <pc:docMk/>
            <pc:sldMk cId="1665850167" sldId="335"/>
            <ac:inkMk id="55" creationId="{C3F902A1-7F2D-70E2-3157-46ED75D157B0}"/>
          </ac:inkMkLst>
        </pc:inkChg>
        <pc:inkChg chg="add reco">
          <ac:chgData name="Annika Johnson" userId="6a26700c-3469-44fe-a378-62fdee61fe42" providerId="ADAL" clId="{DE2940D8-FF0A-4D8C-9A61-8472987A89C5}" dt="2025-09-09T16:15:35.671" v="49"/>
          <ac:inkMkLst>
            <pc:docMk/>
            <pc:sldMk cId="1665850167" sldId="335"/>
            <ac:inkMk id="56" creationId="{D1B19830-2AF8-ADF4-5897-3CEC84032790}"/>
          </ac:inkMkLst>
        </pc:inkChg>
        <pc:inkChg chg="add del">
          <ac:chgData name="Annika Johnson" userId="6a26700c-3469-44fe-a378-62fdee61fe42" providerId="ADAL" clId="{DE2940D8-FF0A-4D8C-9A61-8472987A89C5}" dt="2025-09-09T16:15:38.313" v="56"/>
          <ac:inkMkLst>
            <pc:docMk/>
            <pc:sldMk cId="1665850167" sldId="335"/>
            <ac:inkMk id="57" creationId="{9F63A702-D05A-59C8-764D-43CDB7F092D1}"/>
          </ac:inkMkLst>
        </pc:inkChg>
        <pc:inkChg chg="add del">
          <ac:chgData name="Annika Johnson" userId="6a26700c-3469-44fe-a378-62fdee61fe42" providerId="ADAL" clId="{DE2940D8-FF0A-4D8C-9A61-8472987A89C5}" dt="2025-09-09T16:15:38.313" v="56"/>
          <ac:inkMkLst>
            <pc:docMk/>
            <pc:sldMk cId="1665850167" sldId="335"/>
            <ac:inkMk id="58" creationId="{D85FD13C-50EA-1AF9-C791-666F24164DA1}"/>
          </ac:inkMkLst>
        </pc:inkChg>
        <pc:inkChg chg="add del">
          <ac:chgData name="Annika Johnson" userId="6a26700c-3469-44fe-a378-62fdee61fe42" providerId="ADAL" clId="{DE2940D8-FF0A-4D8C-9A61-8472987A89C5}" dt="2025-09-09T16:15:38.313" v="56"/>
          <ac:inkMkLst>
            <pc:docMk/>
            <pc:sldMk cId="1665850167" sldId="335"/>
            <ac:inkMk id="59" creationId="{2069E64D-6D1C-39C5-CC5D-7AA728DC51DE}"/>
          </ac:inkMkLst>
        </pc:inkChg>
        <pc:inkChg chg="add del">
          <ac:chgData name="Annika Johnson" userId="6a26700c-3469-44fe-a378-62fdee61fe42" providerId="ADAL" clId="{DE2940D8-FF0A-4D8C-9A61-8472987A89C5}" dt="2025-09-09T16:15:38.313" v="56"/>
          <ac:inkMkLst>
            <pc:docMk/>
            <pc:sldMk cId="1665850167" sldId="335"/>
            <ac:inkMk id="60" creationId="{69E41599-7851-F73C-D953-1E39C6891DEC}"/>
          </ac:inkMkLst>
        </pc:inkChg>
        <pc:inkChg chg="add del">
          <ac:chgData name="Annika Johnson" userId="6a26700c-3469-44fe-a378-62fdee61fe42" providerId="ADAL" clId="{DE2940D8-FF0A-4D8C-9A61-8472987A89C5}" dt="2025-09-09T16:15:38.313" v="56"/>
          <ac:inkMkLst>
            <pc:docMk/>
            <pc:sldMk cId="1665850167" sldId="335"/>
            <ac:inkMk id="61" creationId="{25CA8D3A-47C3-1D1D-6723-93F21AD38854}"/>
          </ac:inkMkLst>
        </pc:inkChg>
        <pc:inkChg chg="add del">
          <ac:chgData name="Annika Johnson" userId="6a26700c-3469-44fe-a378-62fdee61fe42" providerId="ADAL" clId="{DE2940D8-FF0A-4D8C-9A61-8472987A89C5}" dt="2025-09-09T16:15:38.313" v="56"/>
          <ac:inkMkLst>
            <pc:docMk/>
            <pc:sldMk cId="1665850167" sldId="335"/>
            <ac:inkMk id="62" creationId="{D605C3A1-A0DD-A9FC-CCA7-A114BE7E9B01}"/>
          </ac:inkMkLst>
        </pc:inkChg>
        <pc:inkChg chg="add reco">
          <ac:chgData name="Annika Johnson" userId="6a26700c-3469-44fe-a378-62fdee61fe42" providerId="ADAL" clId="{DE2940D8-FF0A-4D8C-9A61-8472987A89C5}" dt="2025-09-09T16:15:38.313" v="56"/>
          <ac:inkMkLst>
            <pc:docMk/>
            <pc:sldMk cId="1665850167" sldId="335"/>
            <ac:inkMk id="63" creationId="{22BD7BFE-E222-67F2-A623-20492DE16FE8}"/>
          </ac:inkMkLst>
        </pc:inkChg>
        <pc:inkChg chg="add del">
          <ac:chgData name="Annika Johnson" userId="6a26700c-3469-44fe-a378-62fdee61fe42" providerId="ADAL" clId="{DE2940D8-FF0A-4D8C-9A61-8472987A89C5}" dt="2025-09-09T16:15:42.855" v="61"/>
          <ac:inkMkLst>
            <pc:docMk/>
            <pc:sldMk cId="1665850167" sldId="335"/>
            <ac:inkMk id="64" creationId="{C9F00299-2FF9-268A-2002-65014F6C8F5E}"/>
          </ac:inkMkLst>
        </pc:inkChg>
        <pc:inkChg chg="add del">
          <ac:chgData name="Annika Johnson" userId="6a26700c-3469-44fe-a378-62fdee61fe42" providerId="ADAL" clId="{DE2940D8-FF0A-4D8C-9A61-8472987A89C5}" dt="2025-09-09T16:15:42.855" v="61"/>
          <ac:inkMkLst>
            <pc:docMk/>
            <pc:sldMk cId="1665850167" sldId="335"/>
            <ac:inkMk id="65" creationId="{C1C8C4A9-F75B-D9AC-C987-7309D700D95B}"/>
          </ac:inkMkLst>
        </pc:inkChg>
        <pc:inkChg chg="add del">
          <ac:chgData name="Annika Johnson" userId="6a26700c-3469-44fe-a378-62fdee61fe42" providerId="ADAL" clId="{DE2940D8-FF0A-4D8C-9A61-8472987A89C5}" dt="2025-09-09T16:15:42.855" v="61"/>
          <ac:inkMkLst>
            <pc:docMk/>
            <pc:sldMk cId="1665850167" sldId="335"/>
            <ac:inkMk id="66" creationId="{7F25EC6A-ACBB-315F-29F8-948FCB8440B0}"/>
          </ac:inkMkLst>
        </pc:inkChg>
        <pc:inkChg chg="add del reco">
          <ac:chgData name="Annika Johnson" userId="6a26700c-3469-44fe-a378-62fdee61fe42" providerId="ADAL" clId="{DE2940D8-FF0A-4D8C-9A61-8472987A89C5}" dt="2025-09-09T16:15:42.855" v="61"/>
          <ac:inkMkLst>
            <pc:docMk/>
            <pc:sldMk cId="1665850167" sldId="335"/>
            <ac:inkMk id="67" creationId="{24E61419-E216-82B5-0A6D-5E32B8D565E6}"/>
          </ac:inkMkLst>
        </pc:inkChg>
        <pc:inkChg chg="add del">
          <ac:chgData name="Annika Johnson" userId="6a26700c-3469-44fe-a378-62fdee61fe42" providerId="ADAL" clId="{DE2940D8-FF0A-4D8C-9A61-8472987A89C5}" dt="2025-09-09T16:15:46.075" v="67"/>
          <ac:inkMkLst>
            <pc:docMk/>
            <pc:sldMk cId="1665850167" sldId="335"/>
            <ac:inkMk id="68" creationId="{76522ABD-83E2-67CB-10D4-A4F5AA5B0700}"/>
          </ac:inkMkLst>
        </pc:inkChg>
        <pc:inkChg chg="add del">
          <ac:chgData name="Annika Johnson" userId="6a26700c-3469-44fe-a378-62fdee61fe42" providerId="ADAL" clId="{DE2940D8-FF0A-4D8C-9A61-8472987A89C5}" dt="2025-09-09T16:15:46.075" v="67"/>
          <ac:inkMkLst>
            <pc:docMk/>
            <pc:sldMk cId="1665850167" sldId="335"/>
            <ac:inkMk id="69" creationId="{30181F82-F1FF-BF81-EFA7-95FEEF32CD8E}"/>
          </ac:inkMkLst>
        </pc:inkChg>
        <pc:inkChg chg="add del">
          <ac:chgData name="Annika Johnson" userId="6a26700c-3469-44fe-a378-62fdee61fe42" providerId="ADAL" clId="{DE2940D8-FF0A-4D8C-9A61-8472987A89C5}" dt="2025-09-09T16:15:46.075" v="67"/>
          <ac:inkMkLst>
            <pc:docMk/>
            <pc:sldMk cId="1665850167" sldId="335"/>
            <ac:inkMk id="70" creationId="{A91FAC49-3DDC-AF28-0122-A4B9FBE06A9D}"/>
          </ac:inkMkLst>
        </pc:inkChg>
        <pc:inkChg chg="add del">
          <ac:chgData name="Annika Johnson" userId="6a26700c-3469-44fe-a378-62fdee61fe42" providerId="ADAL" clId="{DE2940D8-FF0A-4D8C-9A61-8472987A89C5}" dt="2025-09-09T16:15:46.075" v="67"/>
          <ac:inkMkLst>
            <pc:docMk/>
            <pc:sldMk cId="1665850167" sldId="335"/>
            <ac:inkMk id="71" creationId="{9AD25898-A30C-F1A3-9F7D-37D39932A421}"/>
          </ac:inkMkLst>
        </pc:inkChg>
        <pc:inkChg chg="add del">
          <ac:chgData name="Annika Johnson" userId="6a26700c-3469-44fe-a378-62fdee61fe42" providerId="ADAL" clId="{DE2940D8-FF0A-4D8C-9A61-8472987A89C5}" dt="2025-09-09T16:15:46.075" v="67"/>
          <ac:inkMkLst>
            <pc:docMk/>
            <pc:sldMk cId="1665850167" sldId="335"/>
            <ac:inkMk id="72" creationId="{6BE5120A-3163-D614-DB4C-35189A601B45}"/>
          </ac:inkMkLst>
        </pc:inkChg>
        <pc:inkChg chg="add reco">
          <ac:chgData name="Annika Johnson" userId="6a26700c-3469-44fe-a378-62fdee61fe42" providerId="ADAL" clId="{DE2940D8-FF0A-4D8C-9A61-8472987A89C5}" dt="2025-09-09T16:15:46.075" v="67"/>
          <ac:inkMkLst>
            <pc:docMk/>
            <pc:sldMk cId="1665850167" sldId="335"/>
            <ac:inkMk id="73" creationId="{B87E8C17-479D-A5CC-79BD-1F18A0000E34}"/>
          </ac:inkMkLst>
        </pc:inkChg>
        <pc:inkChg chg="add del">
          <ac:chgData name="Annika Johnson" userId="6a26700c-3469-44fe-a378-62fdee61fe42" providerId="ADAL" clId="{DE2940D8-FF0A-4D8C-9A61-8472987A89C5}" dt="2025-09-09T16:15:49.221" v="75"/>
          <ac:inkMkLst>
            <pc:docMk/>
            <pc:sldMk cId="1665850167" sldId="335"/>
            <ac:inkMk id="74" creationId="{DB7DE5D7-D1C2-444F-B295-30A4DA6B3377}"/>
          </ac:inkMkLst>
        </pc:inkChg>
        <pc:inkChg chg="add del">
          <ac:chgData name="Annika Johnson" userId="6a26700c-3469-44fe-a378-62fdee61fe42" providerId="ADAL" clId="{DE2940D8-FF0A-4D8C-9A61-8472987A89C5}" dt="2025-09-09T16:15:49.221" v="75"/>
          <ac:inkMkLst>
            <pc:docMk/>
            <pc:sldMk cId="1665850167" sldId="335"/>
            <ac:inkMk id="75" creationId="{DE8D03AD-6236-E58F-01CA-E153BB75E990}"/>
          </ac:inkMkLst>
        </pc:inkChg>
        <pc:inkChg chg="add del">
          <ac:chgData name="Annika Johnson" userId="6a26700c-3469-44fe-a378-62fdee61fe42" providerId="ADAL" clId="{DE2940D8-FF0A-4D8C-9A61-8472987A89C5}" dt="2025-09-09T16:15:49.221" v="75"/>
          <ac:inkMkLst>
            <pc:docMk/>
            <pc:sldMk cId="1665850167" sldId="335"/>
            <ac:inkMk id="76" creationId="{999DFA5E-0FE8-D9B1-1093-64F39FC67BDB}"/>
          </ac:inkMkLst>
        </pc:inkChg>
        <pc:inkChg chg="add del">
          <ac:chgData name="Annika Johnson" userId="6a26700c-3469-44fe-a378-62fdee61fe42" providerId="ADAL" clId="{DE2940D8-FF0A-4D8C-9A61-8472987A89C5}" dt="2025-09-09T16:15:49.221" v="75"/>
          <ac:inkMkLst>
            <pc:docMk/>
            <pc:sldMk cId="1665850167" sldId="335"/>
            <ac:inkMk id="77" creationId="{6249074A-C382-BBF6-EFC2-8CCFCFC8E132}"/>
          </ac:inkMkLst>
        </pc:inkChg>
        <pc:inkChg chg="add del">
          <ac:chgData name="Annika Johnson" userId="6a26700c-3469-44fe-a378-62fdee61fe42" providerId="ADAL" clId="{DE2940D8-FF0A-4D8C-9A61-8472987A89C5}" dt="2025-09-09T16:15:49.221" v="75"/>
          <ac:inkMkLst>
            <pc:docMk/>
            <pc:sldMk cId="1665850167" sldId="335"/>
            <ac:inkMk id="78" creationId="{77587ECD-EE1A-84B4-39FA-3AEC51343020}"/>
          </ac:inkMkLst>
        </pc:inkChg>
        <pc:inkChg chg="add del">
          <ac:chgData name="Annika Johnson" userId="6a26700c-3469-44fe-a378-62fdee61fe42" providerId="ADAL" clId="{DE2940D8-FF0A-4D8C-9A61-8472987A89C5}" dt="2025-09-09T16:15:49.221" v="75"/>
          <ac:inkMkLst>
            <pc:docMk/>
            <pc:sldMk cId="1665850167" sldId="335"/>
            <ac:inkMk id="79" creationId="{21525B23-6581-1B14-53B6-6CBA27B792B5}"/>
          </ac:inkMkLst>
        </pc:inkChg>
        <pc:inkChg chg="add del">
          <ac:chgData name="Annika Johnson" userId="6a26700c-3469-44fe-a378-62fdee61fe42" providerId="ADAL" clId="{DE2940D8-FF0A-4D8C-9A61-8472987A89C5}" dt="2025-09-09T16:15:49.221" v="75"/>
          <ac:inkMkLst>
            <pc:docMk/>
            <pc:sldMk cId="1665850167" sldId="335"/>
            <ac:inkMk id="80" creationId="{A83DDA39-8773-E9E8-387D-11FADD2B5CF8}"/>
          </ac:inkMkLst>
        </pc:inkChg>
        <pc:inkChg chg="add reco">
          <ac:chgData name="Annika Johnson" userId="6a26700c-3469-44fe-a378-62fdee61fe42" providerId="ADAL" clId="{DE2940D8-FF0A-4D8C-9A61-8472987A89C5}" dt="2025-09-09T16:15:49.221" v="75"/>
          <ac:inkMkLst>
            <pc:docMk/>
            <pc:sldMk cId="1665850167" sldId="335"/>
            <ac:inkMk id="81" creationId="{CED6E7D2-2A70-2FA4-3BD0-DF355FCB4FD7}"/>
          </ac:inkMkLst>
        </pc:inkChg>
        <pc:inkChg chg="add del">
          <ac:chgData name="Annika Johnson" userId="6a26700c-3469-44fe-a378-62fdee61fe42" providerId="ADAL" clId="{DE2940D8-FF0A-4D8C-9A61-8472987A89C5}" dt="2025-09-09T16:16:05.249" v="79"/>
          <ac:inkMkLst>
            <pc:docMk/>
            <pc:sldMk cId="1665850167" sldId="335"/>
            <ac:inkMk id="82" creationId="{8C37F9E7-DC1F-B262-3E28-A14BB2893D0F}"/>
          </ac:inkMkLst>
        </pc:inkChg>
        <pc:inkChg chg="add del">
          <ac:chgData name="Annika Johnson" userId="6a26700c-3469-44fe-a378-62fdee61fe42" providerId="ADAL" clId="{DE2940D8-FF0A-4D8C-9A61-8472987A89C5}" dt="2025-09-09T16:16:12.292" v="82"/>
          <ac:inkMkLst>
            <pc:docMk/>
            <pc:sldMk cId="1665850167" sldId="335"/>
            <ac:inkMk id="83" creationId="{FD44CC13-D15C-3F27-3582-82DB1BDB7677}"/>
          </ac:inkMkLst>
        </pc:inkChg>
        <pc:inkChg chg="add del">
          <ac:chgData name="Annika Johnson" userId="6a26700c-3469-44fe-a378-62fdee61fe42" providerId="ADAL" clId="{DE2940D8-FF0A-4D8C-9A61-8472987A89C5}" dt="2025-09-09T16:16:12.292" v="82"/>
          <ac:inkMkLst>
            <pc:docMk/>
            <pc:sldMk cId="1665850167" sldId="335"/>
            <ac:inkMk id="84" creationId="{DD6EA55F-2907-6BE1-2D72-C8277748B9CC}"/>
          </ac:inkMkLst>
        </pc:inkChg>
        <pc:inkChg chg="add reco">
          <ac:chgData name="Annika Johnson" userId="6a26700c-3469-44fe-a378-62fdee61fe42" providerId="ADAL" clId="{DE2940D8-FF0A-4D8C-9A61-8472987A89C5}" dt="2025-09-09T16:16:12.292" v="82"/>
          <ac:inkMkLst>
            <pc:docMk/>
            <pc:sldMk cId="1665850167" sldId="335"/>
            <ac:inkMk id="85" creationId="{6FF35ED5-CEF0-6DC3-8D1B-60ACB9C1BF81}"/>
          </ac:inkMkLst>
        </pc:inkChg>
        <pc:inkChg chg="add">
          <ac:chgData name="Annika Johnson" userId="6a26700c-3469-44fe-a378-62fdee61fe42" providerId="ADAL" clId="{DE2940D8-FF0A-4D8C-9A61-8472987A89C5}" dt="2025-09-09T16:16:12.831" v="83"/>
          <ac:inkMkLst>
            <pc:docMk/>
            <pc:sldMk cId="1665850167" sldId="335"/>
            <ac:inkMk id="86" creationId="{EB7885AE-ED37-BD7E-1809-5F6DB9299A03}"/>
          </ac:inkMkLst>
        </pc:inkChg>
        <pc:inkChg chg="add del">
          <ac:chgData name="Annika Johnson" userId="6a26700c-3469-44fe-a378-62fdee61fe42" providerId="ADAL" clId="{DE2940D8-FF0A-4D8C-9A61-8472987A89C5}" dt="2025-09-09T16:16:16.473" v="88"/>
          <ac:inkMkLst>
            <pc:docMk/>
            <pc:sldMk cId="1665850167" sldId="335"/>
            <ac:inkMk id="87" creationId="{09ACAE4A-8369-3188-2705-ECE9A64C05F2}"/>
          </ac:inkMkLst>
        </pc:inkChg>
        <pc:inkChg chg="add del">
          <ac:chgData name="Annika Johnson" userId="6a26700c-3469-44fe-a378-62fdee61fe42" providerId="ADAL" clId="{DE2940D8-FF0A-4D8C-9A61-8472987A89C5}" dt="2025-09-09T16:16:16.473" v="88"/>
          <ac:inkMkLst>
            <pc:docMk/>
            <pc:sldMk cId="1665850167" sldId="335"/>
            <ac:inkMk id="88" creationId="{BA338509-838D-8BA2-C859-8254302A6865}"/>
          </ac:inkMkLst>
        </pc:inkChg>
        <pc:inkChg chg="add del">
          <ac:chgData name="Annika Johnson" userId="6a26700c-3469-44fe-a378-62fdee61fe42" providerId="ADAL" clId="{DE2940D8-FF0A-4D8C-9A61-8472987A89C5}" dt="2025-09-09T16:16:16.473" v="88"/>
          <ac:inkMkLst>
            <pc:docMk/>
            <pc:sldMk cId="1665850167" sldId="335"/>
            <ac:inkMk id="89" creationId="{1AB8F48E-7D4D-7479-8B3D-9705CD301BFE}"/>
          </ac:inkMkLst>
        </pc:inkChg>
        <pc:inkChg chg="add del">
          <ac:chgData name="Annika Johnson" userId="6a26700c-3469-44fe-a378-62fdee61fe42" providerId="ADAL" clId="{DE2940D8-FF0A-4D8C-9A61-8472987A89C5}" dt="2025-09-09T16:16:16.473" v="88"/>
          <ac:inkMkLst>
            <pc:docMk/>
            <pc:sldMk cId="1665850167" sldId="335"/>
            <ac:inkMk id="90" creationId="{BF28B17B-CAA6-FE58-5ECC-379B851327DF}"/>
          </ac:inkMkLst>
        </pc:inkChg>
        <pc:inkChg chg="add reco">
          <ac:chgData name="Annika Johnson" userId="6a26700c-3469-44fe-a378-62fdee61fe42" providerId="ADAL" clId="{DE2940D8-FF0A-4D8C-9A61-8472987A89C5}" dt="2025-09-09T16:16:16.473" v="88"/>
          <ac:inkMkLst>
            <pc:docMk/>
            <pc:sldMk cId="1665850167" sldId="335"/>
            <ac:inkMk id="91" creationId="{6B7C322F-6C1D-4BCA-EB40-2D7A1EA1B134}"/>
          </ac:inkMkLst>
        </pc:inkChg>
        <pc:inkChg chg="add del">
          <ac:chgData name="Annika Johnson" userId="6a26700c-3469-44fe-a378-62fdee61fe42" providerId="ADAL" clId="{DE2940D8-FF0A-4D8C-9A61-8472987A89C5}" dt="2025-09-09T16:16:18.567" v="91"/>
          <ac:inkMkLst>
            <pc:docMk/>
            <pc:sldMk cId="1665850167" sldId="335"/>
            <ac:inkMk id="92" creationId="{AD9FD399-4896-E40F-777E-F057A76C2498}"/>
          </ac:inkMkLst>
        </pc:inkChg>
        <pc:inkChg chg="add del">
          <ac:chgData name="Annika Johnson" userId="6a26700c-3469-44fe-a378-62fdee61fe42" providerId="ADAL" clId="{DE2940D8-FF0A-4D8C-9A61-8472987A89C5}" dt="2025-09-09T16:16:18.567" v="91"/>
          <ac:inkMkLst>
            <pc:docMk/>
            <pc:sldMk cId="1665850167" sldId="335"/>
            <ac:inkMk id="93" creationId="{D76D45C6-9EF7-02FB-4223-DB58529BFE21}"/>
          </ac:inkMkLst>
        </pc:inkChg>
        <pc:inkChg chg="add reco">
          <ac:chgData name="Annika Johnson" userId="6a26700c-3469-44fe-a378-62fdee61fe42" providerId="ADAL" clId="{DE2940D8-FF0A-4D8C-9A61-8472987A89C5}" dt="2025-09-09T16:16:18.567" v="91"/>
          <ac:inkMkLst>
            <pc:docMk/>
            <pc:sldMk cId="1665850167" sldId="335"/>
            <ac:inkMk id="94" creationId="{7AA33CAA-00AE-F2A4-9329-D5185812A8F4}"/>
          </ac:inkMkLst>
        </pc:inkChg>
        <pc:inkChg chg="add del">
          <ac:chgData name="Annika Johnson" userId="6a26700c-3469-44fe-a378-62fdee61fe42" providerId="ADAL" clId="{DE2940D8-FF0A-4D8C-9A61-8472987A89C5}" dt="2025-09-09T16:16:36.841" v="97"/>
          <ac:inkMkLst>
            <pc:docMk/>
            <pc:sldMk cId="1665850167" sldId="335"/>
            <ac:inkMk id="95" creationId="{08C4A548-CE93-F415-20C2-1118E4FF6DCA}"/>
          </ac:inkMkLst>
        </pc:inkChg>
        <pc:inkChg chg="add del">
          <ac:chgData name="Annika Johnson" userId="6a26700c-3469-44fe-a378-62fdee61fe42" providerId="ADAL" clId="{DE2940D8-FF0A-4D8C-9A61-8472987A89C5}" dt="2025-09-09T16:16:36.841" v="97"/>
          <ac:inkMkLst>
            <pc:docMk/>
            <pc:sldMk cId="1665850167" sldId="335"/>
            <ac:inkMk id="96" creationId="{D6222EAD-EA9A-DE8F-3CE9-FA569AB56CA2}"/>
          </ac:inkMkLst>
        </pc:inkChg>
        <pc:inkChg chg="add del">
          <ac:chgData name="Annika Johnson" userId="6a26700c-3469-44fe-a378-62fdee61fe42" providerId="ADAL" clId="{DE2940D8-FF0A-4D8C-9A61-8472987A89C5}" dt="2025-09-09T16:16:36.841" v="97"/>
          <ac:inkMkLst>
            <pc:docMk/>
            <pc:sldMk cId="1665850167" sldId="335"/>
            <ac:inkMk id="97" creationId="{88C960CA-2F01-E76D-BA41-1C885F15095B}"/>
          </ac:inkMkLst>
        </pc:inkChg>
        <pc:inkChg chg="add del">
          <ac:chgData name="Annika Johnson" userId="6a26700c-3469-44fe-a378-62fdee61fe42" providerId="ADAL" clId="{DE2940D8-FF0A-4D8C-9A61-8472987A89C5}" dt="2025-09-09T16:16:36.841" v="97"/>
          <ac:inkMkLst>
            <pc:docMk/>
            <pc:sldMk cId="1665850167" sldId="335"/>
            <ac:inkMk id="98" creationId="{81E46D05-485C-BA68-9817-E95F6F890726}"/>
          </ac:inkMkLst>
        </pc:inkChg>
        <pc:inkChg chg="add del">
          <ac:chgData name="Annika Johnson" userId="6a26700c-3469-44fe-a378-62fdee61fe42" providerId="ADAL" clId="{DE2940D8-FF0A-4D8C-9A61-8472987A89C5}" dt="2025-09-09T16:16:36.841" v="97"/>
          <ac:inkMkLst>
            <pc:docMk/>
            <pc:sldMk cId="1665850167" sldId="335"/>
            <ac:inkMk id="99" creationId="{331A6BE4-B0B5-157E-58B5-CD6DEBFE42EA}"/>
          </ac:inkMkLst>
        </pc:inkChg>
        <pc:inkChg chg="add reco">
          <ac:chgData name="Annika Johnson" userId="6a26700c-3469-44fe-a378-62fdee61fe42" providerId="ADAL" clId="{DE2940D8-FF0A-4D8C-9A61-8472987A89C5}" dt="2025-09-09T16:16:36.841" v="97"/>
          <ac:inkMkLst>
            <pc:docMk/>
            <pc:sldMk cId="1665850167" sldId="335"/>
            <ac:inkMk id="100" creationId="{372056FB-E7FB-BCE6-8720-0D5B5048DF32}"/>
          </ac:inkMkLst>
        </pc:inkChg>
        <pc:inkChg chg="add del">
          <ac:chgData name="Annika Johnson" userId="6a26700c-3469-44fe-a378-62fdee61fe42" providerId="ADAL" clId="{DE2940D8-FF0A-4D8C-9A61-8472987A89C5}" dt="2025-09-09T16:16:41.356" v="108"/>
          <ac:inkMkLst>
            <pc:docMk/>
            <pc:sldMk cId="1665850167" sldId="335"/>
            <ac:inkMk id="101" creationId="{91D4A5B7-F1E1-D96C-850E-3B7299D19C96}"/>
          </ac:inkMkLst>
        </pc:inkChg>
        <pc:inkChg chg="add del">
          <ac:chgData name="Annika Johnson" userId="6a26700c-3469-44fe-a378-62fdee61fe42" providerId="ADAL" clId="{DE2940D8-FF0A-4D8C-9A61-8472987A89C5}" dt="2025-09-09T16:16:41.356" v="108"/>
          <ac:inkMkLst>
            <pc:docMk/>
            <pc:sldMk cId="1665850167" sldId="335"/>
            <ac:inkMk id="102" creationId="{2031E853-A6BF-83E9-BD8D-32A367622C96}"/>
          </ac:inkMkLst>
        </pc:inkChg>
        <pc:inkChg chg="add del">
          <ac:chgData name="Annika Johnson" userId="6a26700c-3469-44fe-a378-62fdee61fe42" providerId="ADAL" clId="{DE2940D8-FF0A-4D8C-9A61-8472987A89C5}" dt="2025-09-09T16:16:41.356" v="108"/>
          <ac:inkMkLst>
            <pc:docMk/>
            <pc:sldMk cId="1665850167" sldId="335"/>
            <ac:inkMk id="103" creationId="{1CA59DF2-05A3-4B27-D0AF-2D01D8C6DFF8}"/>
          </ac:inkMkLst>
        </pc:inkChg>
        <pc:inkChg chg="add">
          <ac:chgData name="Annika Johnson" userId="6a26700c-3469-44fe-a378-62fdee61fe42" providerId="ADAL" clId="{DE2940D8-FF0A-4D8C-9A61-8472987A89C5}" dt="2025-09-09T16:16:38.531" v="101"/>
          <ac:inkMkLst>
            <pc:docMk/>
            <pc:sldMk cId="1665850167" sldId="335"/>
            <ac:inkMk id="104" creationId="{98967E9D-27AB-B7EF-27F9-050C102481E1}"/>
          </ac:inkMkLst>
        </pc:inkChg>
        <pc:inkChg chg="add del">
          <ac:chgData name="Annika Johnson" userId="6a26700c-3469-44fe-a378-62fdee61fe42" providerId="ADAL" clId="{DE2940D8-FF0A-4D8C-9A61-8472987A89C5}" dt="2025-09-09T16:16:41.356" v="108"/>
          <ac:inkMkLst>
            <pc:docMk/>
            <pc:sldMk cId="1665850167" sldId="335"/>
            <ac:inkMk id="105" creationId="{AA0D6144-7EA4-5FC9-1D6F-B1926CBA1D27}"/>
          </ac:inkMkLst>
        </pc:inkChg>
        <pc:inkChg chg="add del">
          <ac:chgData name="Annika Johnson" userId="6a26700c-3469-44fe-a378-62fdee61fe42" providerId="ADAL" clId="{DE2940D8-FF0A-4D8C-9A61-8472987A89C5}" dt="2025-09-09T16:16:41.356" v="108"/>
          <ac:inkMkLst>
            <pc:docMk/>
            <pc:sldMk cId="1665850167" sldId="335"/>
            <ac:inkMk id="106" creationId="{8BB605A4-DE75-5F59-991F-69789ADB111D}"/>
          </ac:inkMkLst>
        </pc:inkChg>
        <pc:inkChg chg="add del">
          <ac:chgData name="Annika Johnson" userId="6a26700c-3469-44fe-a378-62fdee61fe42" providerId="ADAL" clId="{DE2940D8-FF0A-4D8C-9A61-8472987A89C5}" dt="2025-09-09T16:16:41.356" v="108"/>
          <ac:inkMkLst>
            <pc:docMk/>
            <pc:sldMk cId="1665850167" sldId="335"/>
            <ac:inkMk id="107" creationId="{F26ACDEC-A6D3-61E1-513C-8694013EA5CB}"/>
          </ac:inkMkLst>
        </pc:inkChg>
        <pc:inkChg chg="add del">
          <ac:chgData name="Annika Johnson" userId="6a26700c-3469-44fe-a378-62fdee61fe42" providerId="ADAL" clId="{DE2940D8-FF0A-4D8C-9A61-8472987A89C5}" dt="2025-09-09T16:16:41.356" v="108"/>
          <ac:inkMkLst>
            <pc:docMk/>
            <pc:sldMk cId="1665850167" sldId="335"/>
            <ac:inkMk id="108" creationId="{E7F843BD-8FB0-2146-C40F-757BFA34808A}"/>
          </ac:inkMkLst>
        </pc:inkChg>
        <pc:inkChg chg="add">
          <ac:chgData name="Annika Johnson" userId="6a26700c-3469-44fe-a378-62fdee61fe42" providerId="ADAL" clId="{DE2940D8-FF0A-4D8C-9A61-8472987A89C5}" dt="2025-09-09T16:16:40.413" v="106"/>
          <ac:inkMkLst>
            <pc:docMk/>
            <pc:sldMk cId="1665850167" sldId="335"/>
            <ac:inkMk id="109" creationId="{E43BD480-F005-1880-4C84-A1C2B968611D}"/>
          </ac:inkMkLst>
        </pc:inkChg>
        <pc:inkChg chg="add del">
          <ac:chgData name="Annika Johnson" userId="6a26700c-3469-44fe-a378-62fdee61fe42" providerId="ADAL" clId="{DE2940D8-FF0A-4D8C-9A61-8472987A89C5}" dt="2025-09-09T16:16:41.356" v="108"/>
          <ac:inkMkLst>
            <pc:docMk/>
            <pc:sldMk cId="1665850167" sldId="335"/>
            <ac:inkMk id="110" creationId="{F0001E89-46E9-E10A-37B0-14107A16A900}"/>
          </ac:inkMkLst>
        </pc:inkChg>
        <pc:inkChg chg="add reco">
          <ac:chgData name="Annika Johnson" userId="6a26700c-3469-44fe-a378-62fdee61fe42" providerId="ADAL" clId="{DE2940D8-FF0A-4D8C-9A61-8472987A89C5}" dt="2025-09-09T16:16:41.356" v="108"/>
          <ac:inkMkLst>
            <pc:docMk/>
            <pc:sldMk cId="1665850167" sldId="335"/>
            <ac:inkMk id="111" creationId="{034E55EB-5B05-4A14-C972-1F1120A17C47}"/>
          </ac:inkMkLst>
        </pc:inkChg>
        <pc:inkChg chg="add reco">
          <ac:chgData name="Annika Johnson" userId="6a26700c-3469-44fe-a378-62fdee61fe42" providerId="ADAL" clId="{DE2940D8-FF0A-4D8C-9A61-8472987A89C5}" dt="2025-09-09T16:16:41.356" v="108"/>
          <ac:inkMkLst>
            <pc:docMk/>
            <pc:sldMk cId="1665850167" sldId="335"/>
            <ac:inkMk id="112" creationId="{23BD5851-E046-E338-A56F-A4F8BF6A3174}"/>
          </ac:inkMkLst>
        </pc:inkChg>
        <pc:inkChg chg="add del">
          <ac:chgData name="Annika Johnson" userId="6a26700c-3469-44fe-a378-62fdee61fe42" providerId="ADAL" clId="{DE2940D8-FF0A-4D8C-9A61-8472987A89C5}" dt="2025-09-09T16:17:08.438" v="110"/>
          <ac:inkMkLst>
            <pc:docMk/>
            <pc:sldMk cId="1665850167" sldId="335"/>
            <ac:inkMk id="113" creationId="{03B9C1AA-C39F-6438-1EE6-C0FE68BEFF62}"/>
          </ac:inkMkLst>
        </pc:inkChg>
        <pc:inkChg chg="add del">
          <ac:chgData name="Annika Johnson" userId="6a26700c-3469-44fe-a378-62fdee61fe42" providerId="ADAL" clId="{DE2940D8-FF0A-4D8C-9A61-8472987A89C5}" dt="2025-09-09T16:17:15.204" v="118"/>
          <ac:inkMkLst>
            <pc:docMk/>
            <pc:sldMk cId="1665850167" sldId="335"/>
            <ac:inkMk id="114" creationId="{96A148C3-2F37-F1CF-6AC6-69086F97804C}"/>
          </ac:inkMkLst>
        </pc:inkChg>
        <pc:inkChg chg="add del">
          <ac:chgData name="Annika Johnson" userId="6a26700c-3469-44fe-a378-62fdee61fe42" providerId="ADAL" clId="{DE2940D8-FF0A-4D8C-9A61-8472987A89C5}" dt="2025-09-09T16:17:15.204" v="118"/>
          <ac:inkMkLst>
            <pc:docMk/>
            <pc:sldMk cId="1665850167" sldId="335"/>
            <ac:inkMk id="115" creationId="{2C194EE0-0749-3DEA-BE1C-03910D741119}"/>
          </ac:inkMkLst>
        </pc:inkChg>
        <pc:inkChg chg="add del">
          <ac:chgData name="Annika Johnson" userId="6a26700c-3469-44fe-a378-62fdee61fe42" providerId="ADAL" clId="{DE2940D8-FF0A-4D8C-9A61-8472987A89C5}" dt="2025-09-09T16:17:15.204" v="118"/>
          <ac:inkMkLst>
            <pc:docMk/>
            <pc:sldMk cId="1665850167" sldId="335"/>
            <ac:inkMk id="116" creationId="{73F45783-4ABC-865C-CDFB-9DF928BBF748}"/>
          </ac:inkMkLst>
        </pc:inkChg>
        <pc:inkChg chg="add del">
          <ac:chgData name="Annika Johnson" userId="6a26700c-3469-44fe-a378-62fdee61fe42" providerId="ADAL" clId="{DE2940D8-FF0A-4D8C-9A61-8472987A89C5}" dt="2025-09-09T16:17:15.204" v="118"/>
          <ac:inkMkLst>
            <pc:docMk/>
            <pc:sldMk cId="1665850167" sldId="335"/>
            <ac:inkMk id="117" creationId="{72DED23F-E81D-4EAE-500C-9A3E197CB992}"/>
          </ac:inkMkLst>
        </pc:inkChg>
        <pc:inkChg chg="add del">
          <ac:chgData name="Annika Johnson" userId="6a26700c-3469-44fe-a378-62fdee61fe42" providerId="ADAL" clId="{DE2940D8-FF0A-4D8C-9A61-8472987A89C5}" dt="2025-09-09T16:17:15.204" v="118"/>
          <ac:inkMkLst>
            <pc:docMk/>
            <pc:sldMk cId="1665850167" sldId="335"/>
            <ac:inkMk id="118" creationId="{21D41D08-6C14-2626-5269-AE3C6C5773B2}"/>
          </ac:inkMkLst>
        </pc:inkChg>
        <pc:inkChg chg="add del">
          <ac:chgData name="Annika Johnson" userId="6a26700c-3469-44fe-a378-62fdee61fe42" providerId="ADAL" clId="{DE2940D8-FF0A-4D8C-9A61-8472987A89C5}" dt="2025-09-09T16:17:15.204" v="118"/>
          <ac:inkMkLst>
            <pc:docMk/>
            <pc:sldMk cId="1665850167" sldId="335"/>
            <ac:inkMk id="119" creationId="{3C43ADE6-A370-1538-E045-634901E44963}"/>
          </ac:inkMkLst>
        </pc:inkChg>
        <pc:inkChg chg="add del">
          <ac:chgData name="Annika Johnson" userId="6a26700c-3469-44fe-a378-62fdee61fe42" providerId="ADAL" clId="{DE2940D8-FF0A-4D8C-9A61-8472987A89C5}" dt="2025-09-09T16:17:15.204" v="118"/>
          <ac:inkMkLst>
            <pc:docMk/>
            <pc:sldMk cId="1665850167" sldId="335"/>
            <ac:inkMk id="120" creationId="{61806B38-68D0-A1AF-4406-6CDF6C623229}"/>
          </ac:inkMkLst>
        </pc:inkChg>
        <pc:inkChg chg="add reco">
          <ac:chgData name="Annika Johnson" userId="6a26700c-3469-44fe-a378-62fdee61fe42" providerId="ADAL" clId="{DE2940D8-FF0A-4D8C-9A61-8472987A89C5}" dt="2025-09-09T16:17:15.204" v="118"/>
          <ac:inkMkLst>
            <pc:docMk/>
            <pc:sldMk cId="1665850167" sldId="335"/>
            <ac:inkMk id="121" creationId="{6277DB6C-91DA-292F-AB00-45756508F3F1}"/>
          </ac:inkMkLst>
        </pc:inkChg>
        <pc:inkChg chg="add del">
          <ac:chgData name="Annika Johnson" userId="6a26700c-3469-44fe-a378-62fdee61fe42" providerId="ADAL" clId="{DE2940D8-FF0A-4D8C-9A61-8472987A89C5}" dt="2025-09-09T16:17:20.139" v="122"/>
          <ac:inkMkLst>
            <pc:docMk/>
            <pc:sldMk cId="1665850167" sldId="335"/>
            <ac:inkMk id="122" creationId="{8A9A2141-0C0E-6BEA-5F19-E15C1C5D11CD}"/>
          </ac:inkMkLst>
        </pc:inkChg>
        <pc:inkChg chg="add del">
          <ac:chgData name="Annika Johnson" userId="6a26700c-3469-44fe-a378-62fdee61fe42" providerId="ADAL" clId="{DE2940D8-FF0A-4D8C-9A61-8472987A89C5}" dt="2025-09-09T16:17:20.139" v="122"/>
          <ac:inkMkLst>
            <pc:docMk/>
            <pc:sldMk cId="1665850167" sldId="335"/>
            <ac:inkMk id="123" creationId="{F5022473-CD2A-609E-94C9-1C9A220ADD83}"/>
          </ac:inkMkLst>
        </pc:inkChg>
        <pc:inkChg chg="add del">
          <ac:chgData name="Annika Johnson" userId="6a26700c-3469-44fe-a378-62fdee61fe42" providerId="ADAL" clId="{DE2940D8-FF0A-4D8C-9A61-8472987A89C5}" dt="2025-09-09T16:17:20.139" v="122"/>
          <ac:inkMkLst>
            <pc:docMk/>
            <pc:sldMk cId="1665850167" sldId="335"/>
            <ac:inkMk id="124" creationId="{757BED57-6E73-BD1C-35E3-8FE6B6294EBA}"/>
          </ac:inkMkLst>
        </pc:inkChg>
        <pc:inkChg chg="add reco">
          <ac:chgData name="Annika Johnson" userId="6a26700c-3469-44fe-a378-62fdee61fe42" providerId="ADAL" clId="{DE2940D8-FF0A-4D8C-9A61-8472987A89C5}" dt="2025-09-09T16:17:20.139" v="122"/>
          <ac:inkMkLst>
            <pc:docMk/>
            <pc:sldMk cId="1665850167" sldId="335"/>
            <ac:inkMk id="125" creationId="{D86819BD-27B9-643C-E290-0661EA3613C4}"/>
          </ac:inkMkLst>
        </pc:inkChg>
      </pc:sldChg>
    </pc:docChg>
  </pc:docChgLst>
  <pc:docChgLst>
    <pc:chgData name="alexander.squires@manchester.ac.uk" userId="S::urn:spo:guest#alexander.squires@manchester.ac.uk::" providerId="AD" clId="Web-{54BEFFA8-F989-78B3-1865-3F0569F0F695}"/>
    <pc:docChg chg="modSld">
      <pc:chgData name="alexander.squires@manchester.ac.uk" userId="S::urn:spo:guest#alexander.squires@manchester.ac.uk::" providerId="AD" clId="Web-{54BEFFA8-F989-78B3-1865-3F0569F0F695}" dt="2025-09-04T12:52:28.635" v="20" actId="20577"/>
      <pc:docMkLst>
        <pc:docMk/>
      </pc:docMkLst>
      <pc:sldChg chg="modSp">
        <pc:chgData name="alexander.squires@manchester.ac.uk" userId="S::urn:spo:guest#alexander.squires@manchester.ac.uk::" providerId="AD" clId="Web-{54BEFFA8-F989-78B3-1865-3F0569F0F695}" dt="2025-09-04T12:52:28.635" v="20" actId="20577"/>
        <pc:sldMkLst>
          <pc:docMk/>
          <pc:sldMk cId="143037058" sldId="337"/>
        </pc:sldMkLst>
      </pc:sldChg>
    </pc:docChg>
  </pc:docChgLst>
  <pc:docChgLst>
    <pc:chgData name="Annika Johnson" userId="6a26700c-3469-44fe-a378-62fdee61fe42" providerId="ADAL" clId="{DF75C751-0097-4EF3-A8AD-0DBAC49DA9C2}"/>
    <pc:docChg chg="undo custSel addSld delSld modSld sldOrd">
      <pc:chgData name="Annika Johnson" userId="6a26700c-3469-44fe-a378-62fdee61fe42" providerId="ADAL" clId="{DF75C751-0097-4EF3-A8AD-0DBAC49DA9C2}" dt="2025-09-02T12:37:25.799" v="1116" actId="1076"/>
      <pc:docMkLst>
        <pc:docMk/>
      </pc:docMkLst>
      <pc:sldChg chg="modSp mod">
        <pc:chgData name="Annika Johnson" userId="6a26700c-3469-44fe-a378-62fdee61fe42" providerId="ADAL" clId="{DF75C751-0097-4EF3-A8AD-0DBAC49DA9C2}" dt="2025-09-02T11:05:48.191" v="351" actId="20577"/>
        <pc:sldMkLst>
          <pc:docMk/>
          <pc:sldMk cId="1919157271" sldId="256"/>
        </pc:sldMkLst>
        <pc:spChg chg="mod">
          <ac:chgData name="Annika Johnson" userId="6a26700c-3469-44fe-a378-62fdee61fe42" providerId="ADAL" clId="{DF75C751-0097-4EF3-A8AD-0DBAC49DA9C2}" dt="2025-09-02T11:05:48.191" v="351" actId="20577"/>
          <ac:spMkLst>
            <pc:docMk/>
            <pc:sldMk cId="1919157271" sldId="256"/>
            <ac:spMk id="5" creationId="{BC3F18FB-EE13-68AC-A7C4-A4F7FB6C2D5D}"/>
          </ac:spMkLst>
        </pc:spChg>
      </pc:sldChg>
      <pc:sldChg chg="modNotesTx">
        <pc:chgData name="Annika Johnson" userId="6a26700c-3469-44fe-a378-62fdee61fe42" providerId="ADAL" clId="{DF75C751-0097-4EF3-A8AD-0DBAC49DA9C2}" dt="2025-09-02T12:34:23.615" v="1064" actId="20577"/>
        <pc:sldMkLst>
          <pc:docMk/>
          <pc:sldMk cId="3656012373" sldId="279"/>
        </pc:sldMkLst>
      </pc:sldChg>
      <pc:sldChg chg="addSp modSp mod modNotesTx">
        <pc:chgData name="Annika Johnson" userId="6a26700c-3469-44fe-a378-62fdee61fe42" providerId="ADAL" clId="{DF75C751-0097-4EF3-A8AD-0DBAC49DA9C2}" dt="2025-09-02T12:34:30.751" v="1067" actId="20577"/>
        <pc:sldMkLst>
          <pc:docMk/>
          <pc:sldMk cId="3018677400" sldId="281"/>
        </pc:sldMkLst>
        <pc:spChg chg="mod">
          <ac:chgData name="Annika Johnson" userId="6a26700c-3469-44fe-a378-62fdee61fe42" providerId="ADAL" clId="{DF75C751-0097-4EF3-A8AD-0DBAC49DA9C2}" dt="2025-09-02T12:30:24.748" v="972" actId="207"/>
          <ac:spMkLst>
            <pc:docMk/>
            <pc:sldMk cId="3018677400" sldId="281"/>
            <ac:spMk id="70" creationId="{1B843D24-7183-96FE-6D3F-D0FC53B3E6DC}"/>
          </ac:spMkLst>
        </pc:spChg>
      </pc:sldChg>
      <pc:sldChg chg="addSp delSp modSp mod modNotesTx">
        <pc:chgData name="Annika Johnson" userId="6a26700c-3469-44fe-a378-62fdee61fe42" providerId="ADAL" clId="{DF75C751-0097-4EF3-A8AD-0DBAC49DA9C2}" dt="2025-09-02T12:37:25.799" v="1116" actId="1076"/>
        <pc:sldMkLst>
          <pc:docMk/>
          <pc:sldMk cId="3809907257" sldId="282"/>
        </pc:sldMkLst>
        <pc:spChg chg="mod">
          <ac:chgData name="Annika Johnson" userId="6a26700c-3469-44fe-a378-62fdee61fe42" providerId="ADAL" clId="{DF75C751-0097-4EF3-A8AD-0DBAC49DA9C2}" dt="2025-09-02T12:37:25.799" v="1116" actId="1076"/>
          <ac:spMkLst>
            <pc:docMk/>
            <pc:sldMk cId="3809907257" sldId="282"/>
            <ac:spMk id="2" creationId="{2AFC235D-FCAA-7865-C5F5-55FC457D5300}"/>
          </ac:spMkLst>
        </pc:spChg>
        <pc:spChg chg="add mod">
          <ac:chgData name="Annika Johnson" userId="6a26700c-3469-44fe-a378-62fdee61fe42" providerId="ADAL" clId="{DF75C751-0097-4EF3-A8AD-0DBAC49DA9C2}" dt="2025-09-02T12:37:25.799" v="1116" actId="1076"/>
          <ac:spMkLst>
            <pc:docMk/>
            <pc:sldMk cId="3809907257" sldId="282"/>
            <ac:spMk id="3" creationId="{7B8AEA5E-A1CC-C1BE-0651-F65B6FBE8905}"/>
          </ac:spMkLst>
        </pc:spChg>
        <pc:spChg chg="add mod">
          <ac:chgData name="Annika Johnson" userId="6a26700c-3469-44fe-a378-62fdee61fe42" providerId="ADAL" clId="{DF75C751-0097-4EF3-A8AD-0DBAC49DA9C2}" dt="2025-09-02T12:37:25.799" v="1116" actId="1076"/>
          <ac:spMkLst>
            <pc:docMk/>
            <pc:sldMk cId="3809907257" sldId="282"/>
            <ac:spMk id="5" creationId="{0712C146-815B-EC33-B3F7-F6C642479F61}"/>
          </ac:spMkLst>
        </pc:spChg>
        <pc:spChg chg="add mod">
          <ac:chgData name="Annika Johnson" userId="6a26700c-3469-44fe-a378-62fdee61fe42" providerId="ADAL" clId="{DF75C751-0097-4EF3-A8AD-0DBAC49DA9C2}" dt="2025-09-02T12:37:25.799" v="1116" actId="1076"/>
          <ac:spMkLst>
            <pc:docMk/>
            <pc:sldMk cId="3809907257" sldId="282"/>
            <ac:spMk id="6" creationId="{5D32059D-7AF7-5DF3-28C3-4AF7B53FD8D0}"/>
          </ac:spMkLst>
        </pc:spChg>
        <pc:spChg chg="add mod">
          <ac:chgData name="Annika Johnson" userId="6a26700c-3469-44fe-a378-62fdee61fe42" providerId="ADAL" clId="{DF75C751-0097-4EF3-A8AD-0DBAC49DA9C2}" dt="2025-09-02T12:37:25.799" v="1116" actId="1076"/>
          <ac:spMkLst>
            <pc:docMk/>
            <pc:sldMk cId="3809907257" sldId="282"/>
            <ac:spMk id="7" creationId="{68C5385D-3E04-F93C-A553-6C69C119BBC5}"/>
          </ac:spMkLst>
        </pc:spChg>
        <pc:spChg chg="add mod">
          <ac:chgData name="Annika Johnson" userId="6a26700c-3469-44fe-a378-62fdee61fe42" providerId="ADAL" clId="{DF75C751-0097-4EF3-A8AD-0DBAC49DA9C2}" dt="2025-09-02T12:37:25.799" v="1116" actId="1076"/>
          <ac:spMkLst>
            <pc:docMk/>
            <pc:sldMk cId="3809907257" sldId="282"/>
            <ac:spMk id="8" creationId="{7FDFB551-243A-4098-8386-404154DFD708}"/>
          </ac:spMkLst>
        </pc:spChg>
        <pc:spChg chg="add mod">
          <ac:chgData name="Annika Johnson" userId="6a26700c-3469-44fe-a378-62fdee61fe42" providerId="ADAL" clId="{DF75C751-0097-4EF3-A8AD-0DBAC49DA9C2}" dt="2025-09-02T12:37:25.799" v="1116" actId="1076"/>
          <ac:spMkLst>
            <pc:docMk/>
            <pc:sldMk cId="3809907257" sldId="282"/>
            <ac:spMk id="9" creationId="{7686B438-41A8-71C5-CD19-C67B61DDAA94}"/>
          </ac:spMkLst>
        </pc:spChg>
        <pc:spChg chg="add mod">
          <ac:chgData name="Annika Johnson" userId="6a26700c-3469-44fe-a378-62fdee61fe42" providerId="ADAL" clId="{DF75C751-0097-4EF3-A8AD-0DBAC49DA9C2}" dt="2025-09-02T12:37:25.799" v="1116" actId="1076"/>
          <ac:spMkLst>
            <pc:docMk/>
            <pc:sldMk cId="3809907257" sldId="282"/>
            <ac:spMk id="10" creationId="{D9697AD3-A8BF-9F1B-7EFE-9DFFE1739B68}"/>
          </ac:spMkLst>
        </pc:spChg>
        <pc:picChg chg="add mod">
          <ac:chgData name="Annika Johnson" userId="6a26700c-3469-44fe-a378-62fdee61fe42" providerId="ADAL" clId="{DF75C751-0097-4EF3-A8AD-0DBAC49DA9C2}" dt="2025-09-02T12:37:25.799" v="1116" actId="1076"/>
          <ac:picMkLst>
            <pc:docMk/>
            <pc:sldMk cId="3809907257" sldId="282"/>
            <ac:picMk id="1026" creationId="{949DEB1D-5F71-983F-FBAB-7580E503296E}"/>
          </ac:picMkLst>
        </pc:picChg>
        <pc:picChg chg="add mod">
          <ac:chgData name="Annika Johnson" userId="6a26700c-3469-44fe-a378-62fdee61fe42" providerId="ADAL" clId="{DF75C751-0097-4EF3-A8AD-0DBAC49DA9C2}" dt="2025-09-02T12:37:25.799" v="1116" actId="1076"/>
          <ac:picMkLst>
            <pc:docMk/>
            <pc:sldMk cId="3809907257" sldId="282"/>
            <ac:picMk id="1028" creationId="{5F822840-11F8-5DFD-4B25-A50808171C1B}"/>
          </ac:picMkLst>
        </pc:picChg>
      </pc:sldChg>
      <pc:sldChg chg="modNotesTx">
        <pc:chgData name="Annika Johnson" userId="6a26700c-3469-44fe-a378-62fdee61fe42" providerId="ADAL" clId="{DF75C751-0097-4EF3-A8AD-0DBAC49DA9C2}" dt="2025-09-02T12:35:10.517" v="1088" actId="20577"/>
        <pc:sldMkLst>
          <pc:docMk/>
          <pc:sldMk cId="1707311391" sldId="283"/>
        </pc:sldMkLst>
      </pc:sldChg>
      <pc:sldChg chg="del">
        <pc:chgData name="Annika Johnson" userId="6a26700c-3469-44fe-a378-62fdee61fe42" providerId="ADAL" clId="{DF75C751-0097-4EF3-A8AD-0DBAC49DA9C2}" dt="2025-09-02T12:33:47.502" v="1056" actId="2696"/>
        <pc:sldMkLst>
          <pc:docMk/>
          <pc:sldMk cId="4167507898" sldId="294"/>
        </pc:sldMkLst>
      </pc:sldChg>
      <pc:sldChg chg="modNotesTx">
        <pc:chgData name="Annika Johnson" userId="6a26700c-3469-44fe-a378-62fdee61fe42" providerId="ADAL" clId="{DF75C751-0097-4EF3-A8AD-0DBAC49DA9C2}" dt="2025-09-02T12:34:11.112" v="1058" actId="20577"/>
        <pc:sldMkLst>
          <pc:docMk/>
          <pc:sldMk cId="1379651687" sldId="295"/>
        </pc:sldMkLst>
      </pc:sldChg>
      <pc:sldChg chg="modNotesTx">
        <pc:chgData name="Annika Johnson" userId="6a26700c-3469-44fe-a378-62fdee61fe42" providerId="ADAL" clId="{DF75C751-0097-4EF3-A8AD-0DBAC49DA9C2}" dt="2025-09-02T12:35:01.855" v="1081" actId="20577"/>
        <pc:sldMkLst>
          <pc:docMk/>
          <pc:sldMk cId="2573196927" sldId="296"/>
        </pc:sldMkLst>
      </pc:sldChg>
      <pc:sldChg chg="mod ord modShow">
        <pc:chgData name="Annika Johnson" userId="6a26700c-3469-44fe-a378-62fdee61fe42" providerId="ADAL" clId="{DF75C751-0097-4EF3-A8AD-0DBAC49DA9C2}" dt="2025-09-02T12:21:41.419" v="628"/>
        <pc:sldMkLst>
          <pc:docMk/>
          <pc:sldMk cId="3425707036" sldId="313"/>
        </pc:sldMkLst>
      </pc:sldChg>
      <pc:sldChg chg="addSp delSp modSp del mod">
        <pc:chgData name="Annika Johnson" userId="6a26700c-3469-44fe-a378-62fdee61fe42" providerId="ADAL" clId="{DF75C751-0097-4EF3-A8AD-0DBAC49DA9C2}" dt="2025-09-02T12:33:47.502" v="1056" actId="2696"/>
        <pc:sldMkLst>
          <pc:docMk/>
          <pc:sldMk cId="3864611122" sldId="314"/>
        </pc:sldMkLst>
      </pc:sldChg>
      <pc:sldChg chg="mod ord modShow">
        <pc:chgData name="Annika Johnson" userId="6a26700c-3469-44fe-a378-62fdee61fe42" providerId="ADAL" clId="{DF75C751-0097-4EF3-A8AD-0DBAC49DA9C2}" dt="2025-09-02T12:21:41.419" v="628"/>
        <pc:sldMkLst>
          <pc:docMk/>
          <pc:sldMk cId="1567064480" sldId="319"/>
        </pc:sldMkLst>
      </pc:sldChg>
      <pc:sldChg chg="addSp modSp mod">
        <pc:chgData name="Annika Johnson" userId="6a26700c-3469-44fe-a378-62fdee61fe42" providerId="ADAL" clId="{DF75C751-0097-4EF3-A8AD-0DBAC49DA9C2}" dt="2025-09-02T10:53:58.364" v="169" actId="1076"/>
        <pc:sldMkLst>
          <pc:docMk/>
          <pc:sldMk cId="3307913624" sldId="325"/>
        </pc:sldMkLst>
        <pc:spChg chg="mod">
          <ac:chgData name="Annika Johnson" userId="6a26700c-3469-44fe-a378-62fdee61fe42" providerId="ADAL" clId="{DF75C751-0097-4EF3-A8AD-0DBAC49DA9C2}" dt="2025-09-02T10:53:58.364" v="169" actId="1076"/>
          <ac:spMkLst>
            <pc:docMk/>
            <pc:sldMk cId="3307913624" sldId="325"/>
            <ac:spMk id="2" creationId="{DF97AAA1-5831-D7AB-A581-15B1133B23D0}"/>
          </ac:spMkLst>
        </pc:spChg>
        <pc:spChg chg="mod">
          <ac:chgData name="Annika Johnson" userId="6a26700c-3469-44fe-a378-62fdee61fe42" providerId="ADAL" clId="{DF75C751-0097-4EF3-A8AD-0DBAC49DA9C2}" dt="2025-09-02T10:53:58.364" v="169" actId="1076"/>
          <ac:spMkLst>
            <pc:docMk/>
            <pc:sldMk cId="3307913624" sldId="325"/>
            <ac:spMk id="3" creationId="{14926AB4-1EAF-4A58-4910-4E3FD1DBAD24}"/>
          </ac:spMkLst>
        </pc:spChg>
        <pc:spChg chg="add mod">
          <ac:chgData name="Annika Johnson" userId="6a26700c-3469-44fe-a378-62fdee61fe42" providerId="ADAL" clId="{DF75C751-0097-4EF3-A8AD-0DBAC49DA9C2}" dt="2025-09-02T10:53:49.282" v="168" actId="1076"/>
          <ac:spMkLst>
            <pc:docMk/>
            <pc:sldMk cId="3307913624" sldId="325"/>
            <ac:spMk id="4" creationId="{04A0BAFD-CFA3-8B83-B8AC-EB9070DDC6DE}"/>
          </ac:spMkLst>
        </pc:spChg>
        <pc:picChg chg="add mod">
          <ac:chgData name="Annika Johnson" userId="6a26700c-3469-44fe-a378-62fdee61fe42" providerId="ADAL" clId="{DF75C751-0097-4EF3-A8AD-0DBAC49DA9C2}" dt="2025-09-02T10:53:01.768" v="159" actId="1076"/>
          <ac:picMkLst>
            <pc:docMk/>
            <pc:sldMk cId="3307913624" sldId="325"/>
            <ac:picMk id="6" creationId="{00276C75-E5CB-F9EB-465C-43F8C714E07C}"/>
          </ac:picMkLst>
        </pc:picChg>
      </pc:sldChg>
      <pc:sldChg chg="modSp del mod">
        <pc:chgData name="Annika Johnson" userId="6a26700c-3469-44fe-a378-62fdee61fe42" providerId="ADAL" clId="{DF75C751-0097-4EF3-A8AD-0DBAC49DA9C2}" dt="2025-09-02T12:33:47.502" v="1056" actId="2696"/>
        <pc:sldMkLst>
          <pc:docMk/>
          <pc:sldMk cId="4177446519" sldId="326"/>
        </pc:sldMkLst>
      </pc:sldChg>
      <pc:sldChg chg="modNotesTx">
        <pc:chgData name="Annika Johnson" userId="6a26700c-3469-44fe-a378-62fdee61fe42" providerId="ADAL" clId="{DF75C751-0097-4EF3-A8AD-0DBAC49DA9C2}" dt="2025-09-02T12:35:18.347" v="1095" actId="20577"/>
        <pc:sldMkLst>
          <pc:docMk/>
          <pc:sldMk cId="449171222" sldId="328"/>
        </pc:sldMkLst>
      </pc:sldChg>
      <pc:sldChg chg="modNotesTx">
        <pc:chgData name="Annika Johnson" userId="6a26700c-3469-44fe-a378-62fdee61fe42" providerId="ADAL" clId="{DF75C751-0097-4EF3-A8AD-0DBAC49DA9C2}" dt="2025-09-02T12:35:23.960" v="1102" actId="20577"/>
        <pc:sldMkLst>
          <pc:docMk/>
          <pc:sldMk cId="3753305001" sldId="329"/>
        </pc:sldMkLst>
      </pc:sldChg>
      <pc:sldChg chg="modNotesTx">
        <pc:chgData name="Annika Johnson" userId="6a26700c-3469-44fe-a378-62fdee61fe42" providerId="ADAL" clId="{DF75C751-0097-4EF3-A8AD-0DBAC49DA9C2}" dt="2025-09-02T12:35:28.408" v="1105" actId="20577"/>
        <pc:sldMkLst>
          <pc:docMk/>
          <pc:sldMk cId="609465020" sldId="330"/>
        </pc:sldMkLst>
      </pc:sldChg>
      <pc:sldChg chg="mod ord modShow">
        <pc:chgData name="Annika Johnson" userId="6a26700c-3469-44fe-a378-62fdee61fe42" providerId="ADAL" clId="{DF75C751-0097-4EF3-A8AD-0DBAC49DA9C2}" dt="2025-09-02T12:21:41.419" v="628"/>
        <pc:sldMkLst>
          <pc:docMk/>
          <pc:sldMk cId="1303230821" sldId="331"/>
        </pc:sldMkLst>
      </pc:sldChg>
      <pc:sldChg chg="mod ord modShow">
        <pc:chgData name="Annika Johnson" userId="6a26700c-3469-44fe-a378-62fdee61fe42" providerId="ADAL" clId="{DF75C751-0097-4EF3-A8AD-0DBAC49DA9C2}" dt="2025-09-02T12:21:41.419" v="628"/>
        <pc:sldMkLst>
          <pc:docMk/>
          <pc:sldMk cId="332946634" sldId="332"/>
        </pc:sldMkLst>
      </pc:sldChg>
      <pc:sldChg chg="modNotesTx">
        <pc:chgData name="Annika Johnson" userId="6a26700c-3469-44fe-a378-62fdee61fe42" providerId="ADAL" clId="{DF75C751-0097-4EF3-A8AD-0DBAC49DA9C2}" dt="2025-09-02T12:35:34.165" v="1108" actId="20577"/>
        <pc:sldMkLst>
          <pc:docMk/>
          <pc:sldMk cId="3058155424" sldId="333"/>
        </pc:sldMkLst>
      </pc:sldChg>
      <pc:sldChg chg="modSp add mod ord modNotesTx">
        <pc:chgData name="Annika Johnson" userId="6a26700c-3469-44fe-a378-62fdee61fe42" providerId="ADAL" clId="{DF75C751-0097-4EF3-A8AD-0DBAC49DA9C2}" dt="2025-09-02T12:35:51.466" v="1115" actId="20577"/>
        <pc:sldMkLst>
          <pc:docMk/>
          <pc:sldMk cId="2617204579" sldId="334"/>
        </pc:sldMkLst>
        <pc:spChg chg="mod">
          <ac:chgData name="Annika Johnson" userId="6a26700c-3469-44fe-a378-62fdee61fe42" providerId="ADAL" clId="{DF75C751-0097-4EF3-A8AD-0DBAC49DA9C2}" dt="2025-09-02T10:50:05.134" v="49" actId="20577"/>
          <ac:spMkLst>
            <pc:docMk/>
            <pc:sldMk cId="2617204579" sldId="334"/>
            <ac:spMk id="2" creationId="{11D70E82-9B1A-F2CB-0B10-E57058B96B1E}"/>
          </ac:spMkLst>
        </pc:spChg>
      </pc:sldChg>
      <pc:sldChg chg="delSp modSp add mod ord modNotesTx">
        <pc:chgData name="Annika Johnson" userId="6a26700c-3469-44fe-a378-62fdee61fe42" providerId="ADAL" clId="{DF75C751-0097-4EF3-A8AD-0DBAC49DA9C2}" dt="2025-09-02T12:33:10.077" v="1053" actId="20577"/>
        <pc:sldMkLst>
          <pc:docMk/>
          <pc:sldMk cId="1665850167" sldId="335"/>
        </pc:sldMkLst>
        <pc:spChg chg="mod">
          <ac:chgData name="Annika Johnson" userId="6a26700c-3469-44fe-a378-62fdee61fe42" providerId="ADAL" clId="{DF75C751-0097-4EF3-A8AD-0DBAC49DA9C2}" dt="2025-09-02T12:28:21.451" v="911" actId="20577"/>
          <ac:spMkLst>
            <pc:docMk/>
            <pc:sldMk cId="1665850167" sldId="335"/>
            <ac:spMk id="2" creationId="{3F642A9F-5410-A427-7DE9-61CFD55A99D8}"/>
          </ac:spMkLst>
        </pc:spChg>
      </pc:sldChg>
      <pc:sldChg chg="modSp add mod modNotesTx">
        <pc:chgData name="Annika Johnson" userId="6a26700c-3469-44fe-a378-62fdee61fe42" providerId="ADAL" clId="{DF75C751-0097-4EF3-A8AD-0DBAC49DA9C2}" dt="2025-09-02T12:28:48.699" v="970" actId="20577"/>
        <pc:sldMkLst>
          <pc:docMk/>
          <pc:sldMk cId="1805677429" sldId="336"/>
        </pc:sldMkLst>
        <pc:spChg chg="mod">
          <ac:chgData name="Annika Johnson" userId="6a26700c-3469-44fe-a378-62fdee61fe42" providerId="ADAL" clId="{DF75C751-0097-4EF3-A8AD-0DBAC49DA9C2}" dt="2025-09-02T12:28:48.699" v="970" actId="20577"/>
          <ac:spMkLst>
            <pc:docMk/>
            <pc:sldMk cId="1805677429" sldId="336"/>
            <ac:spMk id="2" creationId="{EE9F9DA0-21CA-3BBF-08D6-DF132E82A025}"/>
          </ac:spMkLst>
        </pc:spChg>
      </pc:sldChg>
      <pc:sldChg chg="addSp modSp add mod modNotesTx">
        <pc:chgData name="Annika Johnson" userId="6a26700c-3469-44fe-a378-62fdee61fe42" providerId="ADAL" clId="{DF75C751-0097-4EF3-A8AD-0DBAC49DA9C2}" dt="2025-09-02T12:33:14.327" v="1055" actId="20577"/>
        <pc:sldMkLst>
          <pc:docMk/>
          <pc:sldMk cId="143037058" sldId="337"/>
        </pc:sldMkLst>
      </pc:sldChg>
      <pc:sldChg chg="delSp modSp add mod ord modNotesTx">
        <pc:chgData name="Annika Johnson" userId="6a26700c-3469-44fe-a378-62fdee61fe42" providerId="ADAL" clId="{DF75C751-0097-4EF3-A8AD-0DBAC49DA9C2}" dt="2025-09-02T12:34:35.515" v="1070" actId="20577"/>
        <pc:sldMkLst>
          <pc:docMk/>
          <pc:sldMk cId="3051678722" sldId="338"/>
        </pc:sldMkLst>
        <pc:spChg chg="mod">
          <ac:chgData name="Annika Johnson" userId="6a26700c-3469-44fe-a378-62fdee61fe42" providerId="ADAL" clId="{DF75C751-0097-4EF3-A8AD-0DBAC49DA9C2}" dt="2025-09-02T12:32:03.449" v="1051" actId="20577"/>
          <ac:spMkLst>
            <pc:docMk/>
            <pc:sldMk cId="3051678722" sldId="338"/>
            <ac:spMk id="2" creationId="{EF91C9B9-8F5A-73E1-0BB9-6568FF41DB57}"/>
          </ac:spMkLst>
        </pc:spChg>
      </pc:sldChg>
      <pc:sldChg chg="addSp modSp add mod ord modNotesTx">
        <pc:chgData name="Annika Johnson" userId="6a26700c-3469-44fe-a378-62fdee61fe42" providerId="ADAL" clId="{DF75C751-0097-4EF3-A8AD-0DBAC49DA9C2}" dt="2025-09-02T12:35:38.405" v="1111" actId="20577"/>
        <pc:sldMkLst>
          <pc:docMk/>
          <pc:sldMk cId="3465604767" sldId="339"/>
        </pc:sldMkLst>
        <pc:spChg chg="mod">
          <ac:chgData name="Annika Johnson" userId="6a26700c-3469-44fe-a378-62fdee61fe42" providerId="ADAL" clId="{DF75C751-0097-4EF3-A8AD-0DBAC49DA9C2}" dt="2025-09-02T12:18:04.930" v="472" actId="20577"/>
          <ac:spMkLst>
            <pc:docMk/>
            <pc:sldMk cId="3465604767" sldId="339"/>
            <ac:spMk id="2" creationId="{79912DFF-86FD-3269-B905-DC91DA34DECD}"/>
          </ac:spMkLst>
        </pc:spChg>
        <pc:spChg chg="add mod">
          <ac:chgData name="Annika Johnson" userId="6a26700c-3469-44fe-a378-62fdee61fe42" providerId="ADAL" clId="{DF75C751-0097-4EF3-A8AD-0DBAC49DA9C2}" dt="2025-09-02T12:29:17.904" v="971" actId="20577"/>
          <ac:spMkLst>
            <pc:docMk/>
            <pc:sldMk cId="3465604767" sldId="339"/>
            <ac:spMk id="3" creationId="{383D88AC-CE21-5100-6414-20533C099D20}"/>
          </ac:spMkLst>
        </pc:spChg>
        <pc:picChg chg="add mod">
          <ac:chgData name="Annika Johnson" userId="6a26700c-3469-44fe-a378-62fdee61fe42" providerId="ADAL" clId="{DF75C751-0097-4EF3-A8AD-0DBAC49DA9C2}" dt="2025-09-02T12:21:59.036" v="630" actId="1076"/>
          <ac:picMkLst>
            <pc:docMk/>
            <pc:sldMk cId="3465604767" sldId="339"/>
            <ac:picMk id="5" creationId="{D2FE8CD9-FD9D-E2CD-3BC8-09017EFE8992}"/>
          </ac:picMkLst>
        </pc:picChg>
        <pc:picChg chg="add mod">
          <ac:chgData name="Annika Johnson" userId="6a26700c-3469-44fe-a378-62fdee61fe42" providerId="ADAL" clId="{DF75C751-0097-4EF3-A8AD-0DBAC49DA9C2}" dt="2025-09-02T12:22:00.634" v="631" actId="1076"/>
          <ac:picMkLst>
            <pc:docMk/>
            <pc:sldMk cId="3465604767" sldId="339"/>
            <ac:picMk id="7" creationId="{A389EC3E-FD7F-E608-3A33-9A0DFA7A3690}"/>
          </ac:picMkLst>
        </pc:picChg>
      </pc:sldChg>
      <pc:sldChg chg="modSp add mod ord modShow">
        <pc:chgData name="Annika Johnson" userId="6a26700c-3469-44fe-a378-62fdee61fe42" providerId="ADAL" clId="{DF75C751-0097-4EF3-A8AD-0DBAC49DA9C2}" dt="2025-09-02T12:21:41.419" v="628"/>
        <pc:sldMkLst>
          <pc:docMk/>
          <pc:sldMk cId="4209943147" sldId="340"/>
        </pc:sldMkLst>
        <pc:spChg chg="mod">
          <ac:chgData name="Annika Johnson" userId="6a26700c-3469-44fe-a378-62fdee61fe42" providerId="ADAL" clId="{DF75C751-0097-4EF3-A8AD-0DBAC49DA9C2}" dt="2025-09-02T12:19:29.874" v="604" actId="20577"/>
          <ac:spMkLst>
            <pc:docMk/>
            <pc:sldMk cId="4209943147" sldId="340"/>
            <ac:spMk id="2" creationId="{46C6E6FC-7D40-D1F3-AB0F-A85AC803A605}"/>
          </ac:spMkLst>
        </pc:spChg>
      </pc:sldChg>
      <pc:sldChg chg="add modNotesTx">
        <pc:chgData name="Annika Johnson" userId="6a26700c-3469-44fe-a378-62fdee61fe42" providerId="ADAL" clId="{DF75C751-0097-4EF3-A8AD-0DBAC49DA9C2}" dt="2025-09-02T12:34:47.048" v="1077" actId="20577"/>
        <pc:sldMkLst>
          <pc:docMk/>
          <pc:sldMk cId="3219174523" sldId="341"/>
        </pc:sldMkLst>
      </pc:sldChg>
    </pc:docChg>
  </pc:docChgLst>
  <pc:docChgLst>
    <pc:chgData name="alexander.squires@manchester.ac.uk" userId="S::urn:spo:guest#alexander.squires@manchester.ac.uk::" providerId="AD" clId="Web-{D4560BB3-65C5-B3EA-A2E9-C998DA517ADB}"/>
    <pc:docChg chg="modSld">
      <pc:chgData name="alexander.squires@manchester.ac.uk" userId="S::urn:spo:guest#alexander.squires@manchester.ac.uk::" providerId="AD" clId="Web-{D4560BB3-65C5-B3EA-A2E9-C998DA517ADB}" dt="2025-09-03T12:19:30.483" v="310"/>
      <pc:docMkLst>
        <pc:docMk/>
      </pc:docMkLst>
      <pc:sldChg chg="addSp delSp modSp modNotes">
        <pc:chgData name="alexander.squires@manchester.ac.uk" userId="S::urn:spo:guest#alexander.squires@manchester.ac.uk::" providerId="AD" clId="Web-{D4560BB3-65C5-B3EA-A2E9-C998DA517ADB}" dt="2025-09-03T12:19:30.483" v="310"/>
        <pc:sldMkLst>
          <pc:docMk/>
          <pc:sldMk cId="143037058" sldId="337"/>
        </pc:sldMkLst>
      </pc:sldChg>
      <pc:sldChg chg="addSp delSp modSp">
        <pc:chgData name="alexander.squires@manchester.ac.uk" userId="S::urn:spo:guest#alexander.squires@manchester.ac.uk::" providerId="AD" clId="Web-{D4560BB3-65C5-B3EA-A2E9-C998DA517ADB}" dt="2025-09-03T09:25:19.194" v="224"/>
        <pc:sldMkLst>
          <pc:docMk/>
          <pc:sldMk cId="3219174523" sldId="341"/>
        </pc:sldMkLst>
        <pc:spChg chg="mod">
          <ac:chgData name="alexander.squires@manchester.ac.uk" userId="S::urn:spo:guest#alexander.squires@manchester.ac.uk::" providerId="AD" clId="Web-{D4560BB3-65C5-B3EA-A2E9-C998DA517ADB}" dt="2025-09-02T13:21:10.961" v="33" actId="20577"/>
          <ac:spMkLst>
            <pc:docMk/>
            <pc:sldMk cId="3219174523" sldId="341"/>
            <ac:spMk id="2" creationId="{951D00CE-5C79-0C98-F978-540FBC03C1E4}"/>
          </ac:spMkLst>
        </pc:spChg>
        <pc:spChg chg="add mod">
          <ac:chgData name="alexander.squires@manchester.ac.uk" userId="S::urn:spo:guest#alexander.squires@manchester.ac.uk::" providerId="AD" clId="Web-{D4560BB3-65C5-B3EA-A2E9-C998DA517ADB}" dt="2025-09-02T13:13:26.418" v="30" actId="1076"/>
          <ac:spMkLst>
            <pc:docMk/>
            <pc:sldMk cId="3219174523" sldId="341"/>
            <ac:spMk id="5" creationId="{985E66D6-6D03-066D-E7EC-37A24A484A7E}"/>
          </ac:spMkLst>
        </pc:spChg>
        <pc:picChg chg="add mod">
          <ac:chgData name="alexander.squires@manchester.ac.uk" userId="S::urn:spo:guest#alexander.squires@manchester.ac.uk::" providerId="AD" clId="Web-{D4560BB3-65C5-B3EA-A2E9-C998DA517ADB}" dt="2025-09-02T13:13:32.793" v="32" actId="1076"/>
          <ac:picMkLst>
            <pc:docMk/>
            <pc:sldMk cId="3219174523" sldId="341"/>
            <ac:picMk id="3" creationId="{4A48B2AF-3624-5D18-075E-E13A00A7CAA0}"/>
          </ac:picMkLst>
        </pc:picChg>
        <pc:picChg chg="add mod">
          <ac:chgData name="alexander.squires@manchester.ac.uk" userId="S::urn:spo:guest#alexander.squires@manchester.ac.uk::" providerId="AD" clId="Web-{D4560BB3-65C5-B3EA-A2E9-C998DA517ADB}" dt="2025-09-02T13:13:31.746" v="31" actId="1076"/>
          <ac:picMkLst>
            <pc:docMk/>
            <pc:sldMk cId="3219174523" sldId="341"/>
            <ac:picMk id="4" creationId="{0921C9B8-B6AA-04E3-78D8-068A41D33E04}"/>
          </ac:picMkLst>
        </pc:picChg>
      </pc:sldChg>
    </pc:docChg>
  </pc:docChgLst>
  <pc:docChgLst>
    <pc:chgData name="alexander.squires@manchester.ac.uk" userId="S::urn:spo:guest#alexander.squires@manchester.ac.uk::" providerId="AD" clId="Web-{8BDF966E-9CA5-29CA-922A-3630851091A7}"/>
    <pc:docChg chg="addSld delSld modSld">
      <pc:chgData name="alexander.squires@manchester.ac.uk" userId="S::urn:spo:guest#alexander.squires@manchester.ac.uk::" providerId="AD" clId="Web-{8BDF966E-9CA5-29CA-922A-3630851091A7}" dt="2025-09-09T16:44:10.450" v="116"/>
      <pc:docMkLst>
        <pc:docMk/>
      </pc:docMkLst>
      <pc:sldChg chg="modSp del">
        <pc:chgData name="alexander.squires@manchester.ac.uk" userId="S::urn:spo:guest#alexander.squires@manchester.ac.uk::" providerId="AD" clId="Web-{8BDF966E-9CA5-29CA-922A-3630851091A7}" dt="2025-09-09T16:44:10.450" v="116"/>
        <pc:sldMkLst>
          <pc:docMk/>
          <pc:sldMk cId="143037058" sldId="337"/>
        </pc:sldMkLst>
        <pc:spChg chg="mod">
          <ac:chgData name="alexander.squires@manchester.ac.uk" userId="S::urn:spo:guest#alexander.squires@manchester.ac.uk::" providerId="AD" clId="Web-{8BDF966E-9CA5-29CA-922A-3630851091A7}" dt="2025-09-09T16:30:41.840" v="36" actId="20577"/>
          <ac:spMkLst>
            <pc:docMk/>
            <pc:sldMk cId="143037058" sldId="337"/>
            <ac:spMk id="3" creationId="{F383A3A1-175B-395B-57A0-BECD7D32EDB3}"/>
          </ac:spMkLst>
        </pc:spChg>
      </pc:sldChg>
      <pc:sldChg chg="addSp delSp modSp add replId modNotes">
        <pc:chgData name="alexander.squires@manchester.ac.uk" userId="S::urn:spo:guest#alexander.squires@manchester.ac.uk::" providerId="AD" clId="Web-{8BDF966E-9CA5-29CA-922A-3630851091A7}" dt="2025-09-09T16:42:18.291" v="115" actId="1076"/>
        <pc:sldMkLst>
          <pc:docMk/>
          <pc:sldMk cId="3686925475" sldId="344"/>
        </pc:sldMkLst>
        <pc:spChg chg="mod">
          <ac:chgData name="alexander.squires@manchester.ac.uk" userId="S::urn:spo:guest#alexander.squires@manchester.ac.uk::" providerId="AD" clId="Web-{8BDF966E-9CA5-29CA-922A-3630851091A7}" dt="2025-09-09T16:33:58.155" v="59" actId="20577"/>
          <ac:spMkLst>
            <pc:docMk/>
            <pc:sldMk cId="3686925475" sldId="344"/>
            <ac:spMk id="2" creationId="{8B4F0BAB-40AE-0E85-FC9D-0D1128891A1B}"/>
          </ac:spMkLst>
        </pc:spChg>
        <pc:spChg chg="del mod">
          <ac:chgData name="alexander.squires@manchester.ac.uk" userId="S::urn:spo:guest#alexander.squires@manchester.ac.uk::" providerId="AD" clId="Web-{8BDF966E-9CA5-29CA-922A-3630851091A7}" dt="2025-09-09T16:33:55.435" v="58"/>
          <ac:spMkLst>
            <pc:docMk/>
            <pc:sldMk cId="3686925475" sldId="344"/>
            <ac:spMk id="3" creationId="{B2C426DF-37EF-787A-E80F-2C36EAAF9522}"/>
          </ac:spMkLst>
        </pc:spChg>
        <pc:spChg chg="add mod">
          <ac:chgData name="alexander.squires@manchester.ac.uk" userId="S::urn:spo:guest#alexander.squires@manchester.ac.uk::" providerId="AD" clId="Web-{8BDF966E-9CA5-29CA-922A-3630851091A7}" dt="2025-09-09T16:41:23.622" v="100" actId="1076"/>
          <ac:spMkLst>
            <pc:docMk/>
            <pc:sldMk cId="3686925475" sldId="344"/>
            <ac:spMk id="34" creationId="{54BC2D51-479D-6D27-4F03-14B71CF5D1DA}"/>
          </ac:spMkLst>
        </pc:spChg>
        <pc:spChg chg="add mod">
          <ac:chgData name="alexander.squires@manchester.ac.uk" userId="S::urn:spo:guest#alexander.squires@manchester.ac.uk::" providerId="AD" clId="Web-{8BDF966E-9CA5-29CA-922A-3630851091A7}" dt="2025-09-09T16:41:48.068" v="106" actId="20577"/>
          <ac:spMkLst>
            <pc:docMk/>
            <pc:sldMk cId="3686925475" sldId="344"/>
            <ac:spMk id="36" creationId="{15B1A955-B703-CC3D-B1C0-FD8B31433238}"/>
          </ac:spMkLst>
        </pc:spChg>
        <pc:spChg chg="add mod">
          <ac:chgData name="alexander.squires@manchester.ac.uk" userId="S::urn:spo:guest#alexander.squires@manchester.ac.uk::" providerId="AD" clId="Web-{8BDF966E-9CA5-29CA-922A-3630851091A7}" dt="2025-09-09T16:42:02.243" v="110" actId="1076"/>
          <ac:spMkLst>
            <pc:docMk/>
            <pc:sldMk cId="3686925475" sldId="344"/>
            <ac:spMk id="37" creationId="{C555C4F4-3EC8-5765-BC54-9971CADEAD10}"/>
          </ac:spMkLst>
        </pc:spChg>
        <pc:spChg chg="add mod">
          <ac:chgData name="alexander.squires@manchester.ac.uk" userId="S::urn:spo:guest#alexander.squires@manchester.ac.uk::" providerId="AD" clId="Web-{8BDF966E-9CA5-29CA-922A-3630851091A7}" dt="2025-09-09T16:42:10.728" v="113" actId="20577"/>
          <ac:spMkLst>
            <pc:docMk/>
            <pc:sldMk cId="3686925475" sldId="344"/>
            <ac:spMk id="38" creationId="{5C69C8F6-FC26-6AB7-161A-6E775052221B}"/>
          </ac:spMkLst>
        </pc:spChg>
        <pc:grpChg chg="add mod">
          <ac:chgData name="alexander.squires@manchester.ac.uk" userId="S::urn:spo:guest#alexander.squires@manchester.ac.uk::" providerId="AD" clId="Web-{8BDF966E-9CA5-29CA-922A-3630851091A7}" dt="2025-09-09T16:38:34.775" v="73" actId="1076"/>
          <ac:grpSpMkLst>
            <pc:docMk/>
            <pc:sldMk cId="3686925475" sldId="344"/>
            <ac:grpSpMk id="16" creationId="{8BFFBABF-B273-708D-DFB4-9396D1F157FF}"/>
          </ac:grpSpMkLst>
        </pc:grpChg>
        <pc:grpChg chg="add del mod">
          <ac:chgData name="alexander.squires@manchester.ac.uk" userId="S::urn:spo:guest#alexander.squires@manchester.ac.uk::" providerId="AD" clId="Web-{8BDF966E-9CA5-29CA-922A-3630851091A7}" dt="2025-09-09T16:35:46.593" v="66"/>
          <ac:grpSpMkLst>
            <pc:docMk/>
            <pc:sldMk cId="3686925475" sldId="344"/>
            <ac:grpSpMk id="20" creationId="{C7B6F09B-6307-624E-58EF-5B06AE8AFED6}"/>
          </ac:grpSpMkLst>
        </pc:grpChg>
        <pc:picChg chg="add mod">
          <ac:chgData name="alexander.squires@manchester.ac.uk" userId="S::urn:spo:guest#alexander.squires@manchester.ac.uk::" providerId="AD" clId="Web-{8BDF966E-9CA5-29CA-922A-3630851091A7}" dt="2025-09-09T16:42:18.291" v="115" actId="1076"/>
          <ac:picMkLst>
            <pc:docMk/>
            <pc:sldMk cId="3686925475" sldId="344"/>
            <ac:picMk id="17" creationId="{FB506FBA-7CFA-1E31-AEBA-72F44050A8C4}"/>
          </ac:picMkLst>
        </pc:picChg>
        <pc:picChg chg="add mod">
          <ac:chgData name="alexander.squires@manchester.ac.uk" userId="S::urn:spo:guest#alexander.squires@manchester.ac.uk::" providerId="AD" clId="Web-{8BDF966E-9CA5-29CA-922A-3630851091A7}" dt="2025-09-09T16:34:02.624" v="60" actId="1076"/>
          <ac:picMkLst>
            <pc:docMk/>
            <pc:sldMk cId="3686925475" sldId="344"/>
            <ac:picMk id="18" creationId="{DF26FFF2-A9E3-A771-63C1-4A3217337547}"/>
          </ac:picMkLst>
        </pc:picChg>
        <pc:picChg chg="add mod">
          <ac:chgData name="alexander.squires@manchester.ac.uk" userId="S::urn:spo:guest#alexander.squires@manchester.ac.uk::" providerId="AD" clId="Web-{8BDF966E-9CA5-29CA-922A-3630851091A7}" dt="2025-09-09T16:38:18.822" v="69" actId="1076"/>
          <ac:picMkLst>
            <pc:docMk/>
            <pc:sldMk cId="3686925475" sldId="344"/>
            <ac:picMk id="19" creationId="{24386AFD-E6E9-3905-A395-691817622FEB}"/>
          </ac:picMkLst>
        </pc:picChg>
        <pc:picChg chg="add del mod">
          <ac:chgData name="alexander.squires@manchester.ac.uk" userId="S::urn:spo:guest#alexander.squires@manchester.ac.uk::" providerId="AD" clId="Web-{8BDF966E-9CA5-29CA-922A-3630851091A7}" dt="2025-09-09T16:39:14.433" v="74"/>
          <ac:picMkLst>
            <pc:docMk/>
            <pc:sldMk cId="3686925475" sldId="344"/>
            <ac:picMk id="32" creationId="{1C999378-6B80-DEE1-36F3-DF66AB54664A}"/>
          </ac:picMkLst>
        </pc:picChg>
        <pc:picChg chg="add mod modCrop">
          <ac:chgData name="alexander.squires@manchester.ac.uk" userId="S::urn:spo:guest#alexander.squires@manchester.ac.uk::" providerId="AD" clId="Web-{8BDF966E-9CA5-29CA-922A-3630851091A7}" dt="2025-09-09T16:40:32.856" v="82"/>
          <ac:picMkLst>
            <pc:docMk/>
            <pc:sldMk cId="3686925475" sldId="344"/>
            <ac:picMk id="33" creationId="{C28859DB-BF8C-C567-FFAC-8B37A7B0F29C}"/>
          </ac:picMkLst>
        </pc:picChg>
        <pc:picChg chg="add del mod">
          <ac:chgData name="alexander.squires@manchester.ac.uk" userId="S::urn:spo:guest#alexander.squires@manchester.ac.uk::" providerId="AD" clId="Web-{8BDF966E-9CA5-29CA-922A-3630851091A7}" dt="2025-09-09T16:41:28.341" v="102"/>
          <ac:picMkLst>
            <pc:docMk/>
            <pc:sldMk cId="3686925475" sldId="344"/>
            <ac:picMk id="35" creationId="{F0E17E27-CEE8-1E85-79FC-CC34A809324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4:07.10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15 897 7228,'-8'0'2814,"1"0"-2516,7 0 100,7 0-212,1-6 0,5 2-101,-3-5 0,3 5-37,-4-1 40,5-3 0,5 0-57,1-7 1,-1 1 50,-4-1 1,0-1-69,-1-4 0,1 2 26,0-6 1,0 4-12,-1-4 0,1 4-109,0-5 1,-6 1 39,1-5 1,-2-6-92,2 1 0,3 0 52,-3 4 0,-3-1-25,-3-3 1,3 3 77,-2-3 0,0 3-52,-5 1 0,0 1 18,0-1 1,0 6 99,0-1 1,0 6-31,0-6 1,0 7 264,0-1-42,-7 2-191,6 3 243,-12-1-181,11 7-164,-5-5 161,7 11-345,0-4 28,0 6-350,0 0 506,0 6 0,0 2-243,0 7 1,0 6 54,0 4 1,0 4 247,0 5 0,7 10 0,1 9 0</inkml:trace>
  <inkml:trace contextRef="#ctx0" brushRef="#br0" timeOffset="1806">265 59 6304,'8'-6'631,"-2"4"0,-6-6-796,0 3-321,7 4 392,-6-6 0,8 2-309,-4 0 151,-4 0 483,6 5-258,-7 7 312,-7-6-268,6 13 1,-8-13 416,4 4-275,4-3 0,-6-1 12,7 4 81,0-3-119,0 4 0,2-6 269,3 0-88,-4 0 247,6 0-191,-7 0 1059,0 0-1482,0 7 1,0 1 33,0 7 0,0-5 16,0-1 0,0 1-73,0 5 1,0 0 27,0-1 1,0 1 19,0 0 0,0 4 2,0 1 1,0-1 10,0-4 0,0 1-51,0 4 1,0-2 70,0 7 1,0-7-53,0 1 1,5 2 21,0-1 1,0 6-7,-5-1 1,0 2 25,0 3 1,5-6 3,-1 1 0,1-1 17,-5 6 1,0 1-32,0 3 0,5-3-64,0 3 1,0-1 66,-5 1 0,0-1-11,0 6 0,0-5 12,0 6 1,0-6-30,0 5 0,0-5 34,0 6 1,0-1 4,0 5 0,0-5 5,0 0 1,0 0 5,0 6 1,0-3 1,0-3 0,-5 2-19,0-7 1,-5 4 127,6-9 0,-6 4-112,5-9 1,-7-1 124,3 2 1,1-7-74,-2 1 1,5-7 67,-5-2-121,0-1 0,0 0-2,1-4 1,4-4-92,-5-1 1,5-6 79,-5-4 0,5-3-153,-4-2 1,0-5 87,0 1 0,-3-1 19,7 6 0,-1-1 8,1 0 1,3-4 129,-3-1 0,4 0-76,1 6 0,0-3 16,0-2 0,0 1 64,0-7 0,1 2-76,4-1 1,3-4 50,7 4 0,1-6-36,4-4 0,-2 1-34,6-6 1,1 5 31,4-5 1,1-1-415,-1-4 1,2 2 173,3 3 0,-4-2-254,-1 7 0,6-7-1010,-6 1 1476,-3 5 0,2-8 0,-5 6 0</inkml:trace>
  <inkml:trace contextRef="#ctx0" brushRef="#br0" timeOffset="2275">838 236 6885,'0'-10'2960,"0"0"-1442,0 7-773,0-4-570,-7 7 118,6 0 24,-12 0 0,9 7 195,-5 3 1,4 3-552,-5 1 0,5 6-62,-5 0 0,2 6-83,-2-2 0,-3 6-113,3 4 1,-1 4 76,1 6 1,-1 1 140,6 4 0,0-1-29,5 6 0,0-7 45,0 2 1,2-5-116,2-5 1,5 2-236,5-7 1,1-1-106,0-8 1,-1-3-340,1-2 0,0-4 857,-1 4 0,1-4 0,0-1 0</inkml:trace>
  <inkml:trace contextRef="#ctx0" brushRef="#br0" timeOffset="2577">882 633 7737,'8'-2'412,"-3"-3"1,-2 3-127,2-2 1,-2 2 153,7 2 0,0 0-261,5 0 0,-5 0 21,-1 0 1,4 2-148,2 2 1,3 0-240,-8 6 0,1-6 167,-1 6 0,-2-5-93,-3 5 0,-3 0-100,3 4 1,-5 1 117,-5 0 0,2 0 49,-7-1 0,0-4-129,-5 0 1,5-2 17,1 2-825,-1 3 205,-5-5 46,0 0 730,7-1 0,-5-7 0,5 0 0</inkml:trace>
  <inkml:trace contextRef="#ctx0" brushRef="#br0" timeOffset="2843">1191 574 7652,'-7'-8'1143,"-1"1"0,-5 9-129,3 3-483,-3-4-562,5 12 1,-2-6 48,0 3 0,7 3-141,-2-3 1,3 3 83,2 1 1,-4 1-76,-1 0 1,0-4 97,5 4 0,0-9-23,0 9 1,0-3 67,0 2 1,5 1-124,0 0 0,6-6-89,-1 1 1,8-5-547,1 5 1,3-7 355,-3 2 0,-1-5 373,7-5 0,-1-3 0,6-7 0</inkml:trace>
  <inkml:trace contextRef="#ctx0" brushRef="#br0" timeOffset="3252">1382 250 7724,'0'-8'1024,"-2"2"-253,-3 6 312,4 0-39,-6 0-334,7 0-255,0 0-142,7 0 1,-4 0 68,7 0 1,-2 1-177,2 4 1,3-1 24,-4 5 0,5 1-91,0 5 0,1 0 0,0-1 0,1 3-21,4 2 1,-4 4-185,3 6 1,-2 2-42,-2 4 0,-6 2 97,1 7 1,-7 2-509,2 3 0,-3 2 246,-2 3 1,0-2-146,0-3 1,-7-7 129,-2 7 1,-4-13 96,-2 4 0,0-8 9,0-2 1,4-8 24,-4-2 0,9-4 4,-9-1 1,4 0 5,-4-1 0,2-4-711,3 0 230,-3-7-1011,5 4 1637,0-7 0,1 6 0,7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5:39.39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45 10761,'15'-8'1163,"0"3"0,1-2-763,4 2 0,2 0-157,8 5 1,-1-4-589,1-1 0,-1 0-264,0 5 0,1 0 609,-1 0 0,1 0 0,-1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5:05.79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 6 7533,'-1'-6'4407,"7"6"-4317,6 1 0,8 8 90,-3-3 0,5 0-540,23 17 450,-12-13-270,6 12 0,2 3 180,-1-4-45,7 8 0,1 0-1924,-3-4 2014,-8-2 0,-2-1-45,4-1 90,7 5-90,-6-1-148,8 2 148,0 4 270,1 1 0,5-1-46,-1 0 1,1 2-447,-21-14 0,2 1 282,17 12 0,8 6 0,-8-7-15,-18-13 0,1 0 44,19 15 1,10 5 0,-8-4-433,-19-12 0,0 1 343,21 12 0,10 5 0,-9-2 45,-19-8 0,0 0-45,3-1 0,8 3 0,0 0 0,-7-3 0,-1 1 0,0 1 67,3 1 1,9 4-1,1 0 1,-8-4 243,1 0 0,0 0-266,3 1 0,9 5 0,1 1 0,-6-4-105,-7-4 0,-3-2 0,3 2-527,3 2 0,4 1 1,0 1-1,-4-3 527,-3 0 0,-3-2 0,0 0-234,0 0 1,0 1 0,-3-2 338,7 3 0,-2 0 0,0 4 0,0 0 45,4-5 0,-2 1-90,-4 3 0,2 2 29,-3-5 1,3 0 0,-2 0 60,8 7 0,4 2 45,-7-4 0,6 4 0,2 1 0,-7-5-75,-7-7 0,-4-4 0,5 5 66,4 4 0,5 5 0,3 3 0,-3-3 0,-6-4-96,-3-5 0,-5-4 0,5 4 77,4 4 1,7 5 0,2 3 0,-2-3 0,-7-4-78,-2-4 0,-5-4 0,4 3-30,8 8 0,6 3 0,-1 1 0,-7-4 90,3 3 0,0 1 0,-7-6 0,7 5 0,3 2 0,-2-1 0,-9-6-60,-6-3 0,-6-4 0,6 4-163,3 0 1,7 5-1,4 2 1,0 0 0,-5-3-1,-8-5 223,11 11 0,-1-1 54,-9-9 0,8 5 0,2 2 0,-3-3 0,-7-5-33,6 6 0,1-1 32,-9-6 1,7 4 0,3 2 0,-3-2 0,-7-5 81,5 5 0,0-1-68,3 0 1,8 6-1,0-1 1,-9-5-69,-5-1 1,-2-1 67,1-2 1,7 5-1,0-2 1,-8-4-68,-2-1 0,-2-1 60,11 10 0,6 4 0,-7-6-15,-16-13 0,-1-1-75,7 8 0,4 3 0,-7-4 119,11 8 542,-12-12 1,-2 0-812,5 10 996,-8-16-2525,22 14 2110,-15-15-491,-3-2 0,-14-7 0,-19-9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4:45.09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2107 11 7533,'-6'0'90,"1"0"359,0 0-269,4 0 0,-4 0 0,0 0 360,4 0-270,-9 0 89,4-5-179,-5 4-90,6-3 270,-10 4-270,3 0-90,-5 4 270,-3-3-90,3 9-90,-9-5-90,3 1 180,-8 4-90,3-5 89,-4 6-89,-6-1 0,10 1-180,-4-6 180,1 9 0,7-7-180,-7 9 90,0-6-180,-8 5 270,-5 1-90,5 1 90,-2-2-90,17-5 90,-30 5-90,26-3 0,-17-2 0,14 4 0,2-3-180,-8 6 90,-10 7-89,16-6 89,-5-2-3302,20-2 3392,0-8-90,-15 18 90,-8 8 90,-6 2-90,8 5-90,15-21 180,-8 15-90,6-9 0,-3 2 90,1-6-90,10 0 0,-6-3 0,0 9 0,6-5 89,0-5-89,-4 4 3482,2 0-3482,-9 7 0,6 0 0,-1 3 0,5-13 0,1 8 0,1 0 0,3-6 0,-9 10 0,5-8 0,-6 5 0,0 10-3392,-14 20 3392,16-23 0,0 1 0,0-2 0,7-16 0,-7 22 0,9-21 0,-10 27 0,8-13 90,-7 19-90,9-14 90,-5 6-90,4-9 3392,-3 7-3392,4-9 180,-5 11-180,4-8 0,-3 9 90,4-15 90,0 13-180,0-4 90,-4 9 0,7-12 0,-6 14-90,13-23 90,-9 14-90,9-8-90,-9 6 90,9-4 0,-8-7 0,7 2 0,-2-4 0,-1 21 0,4-16 0,-9 24 0,9-32 90,-4 31-90,5-23 90,0 18 0,0 13-90,0-14 90,0 15-90,0-29 0,0 17 90,0-23 90,0 32-90,0-23-1,5 20-89,1-12 180,5 17-180,-5-24 90,1 1 0,0-2-90,-5-2 90,13 12 0,-9-11-90,5-2 90,-1 2-3392,6 28 3302,-4-34-1089,-2 8 0,1 0 1179,1-5-1390,8 33 1390,-8-34 270,13 33-360,-12-36 90,8 17-90,-10-23 180,4 9-180,2-2 0,0 3 90,18 22 0,-10-15-90,12 22 0,-6-14 0,-3-3 14,-5-5-14,2-8 662,-13-9-662,8-1 1645,2 11-1555,6 1-90,4 10 90,-9-14-90,2 0 2829,-3-7-2739,5 1-90,1 4 0,-2-10 2259,1 4-2169,5 1 0,21 10 0,-16-8-270,9-3 270,-24-11-180,23 6 90,-22-2-90,31 7 90,-35-10-90,15 5 0,2-1 90,-5 1 0,29 10-90,-29-11 90,12-3 90,-7 6 0,19-2-90,-20-9 90,13 3-90,-15-8 0,18 3 0,-25 1 90,34-4-90,-33 4-360,38-5 270,-23 0-180,26 5 270,-27-4-135,1 3 1,0 1 134,-5-4-45,4 2 0,-1-1-45,-6-7 180,37-5-90,-31-2 0,-5 3 0,1-2-90,3-5 90,9-5 0,0 1 0,6-11 0,-13 8 90,15-7-3392,-31 9 3302,11 5-996,-15 1 1176,1 0-403,0 3 223,-1-8 180,6 9-180,-4-9 90,3 9 269,24-32-179,-21 21-90,4-9 0,-1-1-270,-7 6-157,1-3 1,-2 0 426,-3 4 192,18-19-282,-21 22 90,13-18-90,-13 16 314,0-7 1,-1-1-135,-3 4 2150,16-30-2060,-18 35 539,18-39-629,-20 32 45,5-6 0,-1 0-225,-12 11-1998,17-38 1908,-16 37-1068,11-37 1158,-13 37 991,9-32-1081,-9 33 90,4-38 90,-5 32-270,0-33 180,0 34 90,0-23-90,0 28 1919,0-10-1919,-5 15 90,-6-6 179,-1 9 2390,-3-8-2209,-1 14 919,4-9-1369,-3 8 690,-6-7-600,8 7-270,-22-17 180,21 20-180,-31-24 180,30 25 0,-20-7-90,13 6 270,-5 3-90,4 0 90,-16-3-180,23 8 0,-28-4-90,20 1-90,-13 2 180,9-7-450,-22 8 181,22-4-1,-37 5 180,39 0 0,-25 0 0,27 5 270,-40 5-270,33 2 180,-33 3 0,35 0 90,-13-3-180,3 7 0,1-7 0,6 3 90,5-5-90,-4 1-90,2 4-90,-13-3 90,8 7 0,2-12 0,6 7-180,-1-3 270,4 0 0,-3 0-90,0 3-90,-7-3 180,9 1 0,-16 11-90,16-15 90,-13 17-90,5-14 0,4 9 0,-3-4-90,8 5 180,-8 0-449,8 0 359,-8 4-90,8-3 180,-3 8-180,-1-3 270,9-5-270,-12 12 180,17-20-90,-12 15 270,8-8-270,0-4 270,6 3-270,-3-5 90,7 6 0,-9 1-180,5 3 180,0-9-90,5 0 90,2-6-180,-1 0 180,-1 10-180,-4-2 270,4 7-180,-4 1 0,4-9 180,-4 12 0,4-7-180,-4 5 180,9-2-90,-9 1 90,9-9-90,-9 17 0,9-16 0,-8 8 0,7-11 0,-2-5 0,4 6 0,-5 0-180,4 5 180,-4-10 0,5 3-180,0-3 180,0 0-89,0 4 89,0 5 0,0-3 0,0 4-90,0-5 90,0 3 0,0-6 90,0 11-90,0-12 0,0 8 0,0-9-180,0 9 180,0-8 0,0 3 0,0-5 0,0 5 0,5-3 0,-4 3 0,4-5 0,-5 6 0,4-5 0,-2 4 90,2-9-90,-4 3 0,0-3 0,0 0 90,0-2-90,5 1 0,-4 1 0,4 0 89,-5 3-358,0-3 269,0 4-180,5 5 180,-4-8 0,4 2 0,-5-4 0,0-4-3688,0 4 1889,5 0 1799,1-4 0,5 3 0,-1-4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4:48.64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22 1818 6183,'6'0'-269,"-1"0"3057,-5 0-2608,-10 0 270,8 0-360,-8-5 179,10 4-179,0-9 90,0 5 90,0-6-90,-5 1 180,4-10-180,-4 7 180,5-20-91,0 14 1,0-20-180,0 20 270,0-24-270,5 23 270,1-28-90,5 14-91,0-17 1,0 17 0,4-28 90,2 20-270,5-24 180,-1 14-270,1 4 90,4-3 180,-3 8-270,8-8 180,-3 8-90,4-8 90,1-1-90,-6 12 225,-9 9 0,0 0-135,11-10 0,8-16-1,-9 20 181,13-12-90,-6 15-90,13-17-90,-15 13 0,-8 11 0,1 0-90,10-14 135,-10 16 0,1-1-135,16-14 180,0 7-180,5 2 90,-4 5 0,-1 10-90,13-13 90,-19 20 0,1-7 0,0 0 0,10 7-90,21-15 90,-15 12-180,4-3 180,-17 9-90,-3 3 1,-1 2 89,-2 1-45,7 0 0,1 0 45,-5 0-45,0 4 0,0 1-45,9 2 90,16 8 0,-23-5-90,20 10 90,-28-11-90,2 7 0,-1 0 90,-2-7 0,24 29-90,-25-10 90,12 14 0,-19-14 0,12 24-90,-16-21 180,12 25-180,-9-14 180,-1 0-90,-4-1 0,-1-4 0,-5-10 90,4 11-90,-8-9 0,8 18 0,-14-19 0,4 19 0,-5-26 0,0 42 0,0-41 0,2 13 0,1 1 0,-2-13 270,4 26-270,-5-19 0,0-2 90,-5 12-90,-1-7 90,-5 7 0,0-7-90,0 7 0,5-7 0,-3 3 89,3-5-89,-5-4 90,0 8-90,0-7 0,-4 7 0,3-3 90,-9-1-90,9 0 90,-8 0 0,3-4 0,0 3 0,-3-3 90,3 5-180,-5-6-3392,6 0 3482,0-10-1023,5 4 844,0-9 89,-4 9 89,3-9-89,-4 9 0,-4 1 0,7 1 90,-22 9 2751,20-9-2751,-20 8 1304,22-13-1394,-22 17 0,16-20-90,-22 29-3392,17-28 3482,-2 19-90,-9-9 270,-5 12-180,4-8 270,-18 14-270,39-24 90,-30 20-90,26-16-180,-22 17 90,17-12 90,-12 7-180,13-8-180,-13 12 360,12-14-90,-7 10 90,14-14 3482,-3-1-3482,3 1-90,-4 0 180,-6 13 0,4-9-90,-3 14 0,-5-3 0,7-7-90,1 2 0,0 1 90,-7 5-90,-7 23 0,10-27 90,1 15 0,8-22-90,-12 27 90,22-28-269,-21 33 89,21-32 90,-7 10 0,0 0 0,7-8 135,-7 12 0,1 1-135,10-7 90,-7 7 0,-2 0 90,6-8-45,0 3 0,-1 0 135,-3-9 0,0 40-360,0-31 270,0 24-180,1-17 0,4 8 90,-4-17-180,9 19 180,-4-28-90,5 33 180,0-32-90,0 9-90,0-16 180,0-2-90,0 8 0,0-3 0,0 4 0,0-5 0,0 0 0,0 4 0,0-3-90,0 22 0,0-14 0,0 16 90,0-15-90,5 0 90,-4-4 0,9 13-90,-4-21 180,0 29 180,3-19-270,-8 3 90,4-7 180,-5-5-270,0-8 90,5 13-90,-4-14 0,4 4 0,-5-4-90,0-6 90,0 5-90,0-9 1259,0 3-809,5-4 90,-4 0-270,9 0-1,-9-4-89,8 3-90,-7-9 180,7 9 0,2-13-90,-4 7 90,17-12-270,-15 7 180,25-12-180,-20 11 180,26-16-90,-26 16 180,30-11 0,-18 8-90,16-5 0,-15 5 90,19-9-90,-20 12-1,7-3 1,-1-1 0,-4 3-45,7-5 0,-1 0 45,-6 4 45,7-4 0,0 0-135,-8 5 90,19-10 90,-10 9-180,-6 3 90,7-3 0,-6 5 90,-3-5-3302,4 3 3212,-4-3 269,18-5-179,-10 3 0,2-1-90,20-8-135,-3 1 0,-1 2 135,-13 9-225,8-7 0,2-1-202,9 3 337,-18-1 0,1 0-45,-8 9 0,0 0-90,0-2 0,-1 1-45,18-5-45,-12 5 0,0 0-225,14-5 405,-17 6 0,0 1-2231,12-5 2096,-12 4 2457,9 1-2277,19-10 89,0 7-44,-26 3 0,0 0-314,10 0 269,4 0 0,-23 4 67,5-3-246,-19 8 179,1-9 3122,8 9-3212,-7-8 90,-1 8 0,2-9 90,-16 9 90,11-8-90,-13 8 269,4-4-808,-5 5-181,0-5 450,0 4-1215,0-3 1,-9 4 0,-3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4:51.16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10 11041,'6'-5'629,"3"0"-449,-8 5-180,9 0 180,-9 0 0,9 0 0,1 0 180,6 0-270,4 0 0,6 0-180,5 0 90,-8 0-90,25 0 90,-27 0 180,43 0 0,-23 0-180,21 0 89,-18 0 271,26 0 0,-17 0-225,-15 0 0,1 0 45,25 0 0,0 0 0,-1 0-1,1 5 91,0-4-180,-5 3 0,-6-4 90,18 0-180,-18 5 0,-12-5 0,-1 1 90,1 4-90,-4-3 0,-1 0 0,-9 0-45,16 0 0,1 0 45,-9-2 315,12 0 0,3 0 45,9 0-405,-18 0 0,1 0 225,27 0-180,-5 0 179,0 0-179,0 0 0,-1 0-90,-4 0 90,-10 0 180,16 0 0,-23 0 0,24 0-90,-32 0 180,20 0-180,-33 0-90,27 0-3302,-34 0 3392,10 0-90,-14 0 989,14 0-809,-11 0 90,7 0 0,-12 0-270,-8-4 3392,4 2-4472,-5-2-5936,0 4 5577,0-5 1439,0 4 0,-5-8 0,-1 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4:52.44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130 0 7533,'-6'0'719,"1"0"-539,0 0 0,4 0 1439,-4 0-899,10 5 89,-4-4-359,9 4-90,-9-1 180,9 2-91,0 5 91,2-1-90,9 1 629,10 22-629,-6-12-180,11 23-3662,-19-27 3572,-1 3 89,-1 0-89,7-3-90,-9 9-90,6-10 180,-8-1 0,1-4-180,-1 4 90,-1-4 180,-4 9-180,4-8 3572,11 17-3572,-8-15 269,17 19-89,-12-15-90,13 7-90,-13-9 0,3-1 0,-6 1-180,7 4 0,1-2 0,3 6 90,-9-17-180,-1 7 90,-6-8 0,11 9 90,-8-3-90,7 3 180,-9-9-90,5 7-90,-4-10-90,8 11 180,-12-9-179,11 6 179,-17-6-90,8 0-90,-10 0 180,0-4-90,5 4 90,-4-5 90,4 0-90,-10 4-90,4-2 90,-4 2 0,0 1-90,4-4 90,-9 8 0,9-8 90,-13 9 0,11-9 90,-16 13-180,12-12 0,-19 22-90,8-12 90,-8 14-90,4-5 90,-4-1-450,3 6-2942,-18 5 3392,21-3 90,-20 7 0,18-8 0,-11 4-90,10-4 0,-7 2 0,12-7 90,-23 22-90,16-18 90,-20 22-90,25-24 90,-5 11-90,9-18 3482,-10 21-3482,2-14 90,-12 12-90,18-15-450,-17 8 270,21-15 180,-11 11 0,9-10 0,4-4 0,1 5-90,2-11 270,3 5-360,-5-5 540,5 1 359,-4-1-539,9-5 1889,-4 0-3148,5-5 719,0 4 270,0-8-1799,0 8-1169,5-13 1799,1 7 1259,5-4 0,0 2 0,-1 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4:55.73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63 8432,'7'0'720,"2"0"-540,-3 0-90,5 0-90,0 0 90,0 0 179,4 0-269,-3 0 180,9 0-90,-9 0-90,8 0 90,-3-4 180,14 3-180,-2-4 0,3 5 360,19 0-3842,-19 0 3482,20 0 269,-10 0-179,2 0 0,10 0 0,4 0 90,-3 0-90,9 0-90,-9-5 90,4 4-180,-5-3 90,-5 4-90,-1 0 0,-4-5 90,4 4 90,1-4-91,5 5 1,0 0 3302,-5 0-3302,-1 0-90,-14 0 90,-3 0 0,-4 0 90,0 0-90,10 0 90,-3 0-90,3 0 90,0 0-90,-8 0 539,22 0-269,-20 0-270,11 0 0,-20 0 270,8-5-270,-16 4 270,26-3-270,-26 4-90,16-5-270,-13 4 180,0-4 90,-6 5-90,3-4 180,-12 2-180,8-2 180,-5 4-180,-4 0-540,4 0 630,-5 4 0,0-2-90,0 2 0,0 1 90,-5-4 0,4 8-90,-4-8 0,0 9 90,4-5-179,-4 11 89,5-9 0,-5 16 90,-1-10-90,0 12 90,-3-4-90,3 5-90,-5-9 180,5 3-90,-4 4-270,-5 13 270,-3 7-90,-9 7 90,6-4 0,-1-4 0,0 8 90,-4 1 0,3 1 2,-8 9 88,8-4-180,-3 0 180,4-1-90,5-15 0,2-1-45,2-7 0,0 1 45,-1 5 0,-3 7 0,-1 2 0,0 4-3393,-3 9 3483,5-16-180,5-20 90,0 5 0,-4 9 0,-7 9 0,4-1 0,-2-3 0,4-13-90,-1 18 269,-4-14-179,3 9 0,0 2 90,-8-1 0,10-8 0,1-2-90,0-4-1411,-1 21 1501,4-25-657,2 10 0,0 0 657,-2-10-173,-1 17 0,0 0-186,0-13 89,-7 35 90,4-27 90,4 4 1781,-4 9-1871,1-3 180,3-7-90,-4-5 0,5-8 2240,1 0-2240,-1-7 0,5 7 2511,-9 0-2511,3 12 0,-4-7 0,5 4 20,1-22 70,4 12-270,-5-6 180,1 8-180,4-5 180,-4-10 0,9-1 0,-4-5 0,0 10 0,4-7 0,-13 16 90,11-16-90,-11 16 180,13-17-90,-9 18-90,4-18 0,0 13-180,-4-14 270,9 0-180,-4-2 90,5-8-90,-4 8 0,2-7-90,-3 2 1,5 1 179,0-4-945,0 3 1,-4-13-1,-2-2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4:5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11 10051,'6'0'810,"3"0"-630,-8 0-90,9 0 269,-4 0-179,5 0-90,0 0 180,4 0-180,-3 0-540,4 0 270,0 0-89,5 0 179,-3 0 180,7 0-3482,16 5 3392,-13-4 179,41 8-179,-31-8-1908,29 4 1908,-27-5-16,-3 0 1,2 0 105,10 0-90,-12-1 0,-1 2 0,8 4 90,-6-4-180,2 4-90,15-5 180,-12 0-45,-5 0 0,-2 0 45,-8 0 0,37 0 0,-39 0 2343,20 0-2253,-14 0 3370,2 0-3370,8 0 89,6-5-179,-12 4 159,10-4-159,-14 0 90,11 0-270,-8-1 180,35 1 0,-40 5 0,25-4-90,-34 2 90,-4-3-180,4 5-90,5 0 180,-7 0 90,7 0-90,-11 0 90,2 0-89,5 0 89,-1 0 89,-4 0 181,3 0-180,-8 0 0,4 0-90,-10 0 90,4 0-270,-4 0 180,0 0 0,-2 0-90,-4 0 90,5 0 0,-4 0 0,4 0 0,0 0-90,-4 0-360,4 0 1,-5 0-1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5:00.49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886 1640 7982,'-6'0'360,"2"0"-180,-1 0 0,4 0-90,-4 0 180,0 0-450,-1 0 270,0 0 90,-8-5 0,2 4 90,-15-8-91,9 8 91,-21-13-180,23 7 360,-28-13-360,29 9 270,-34-14-270,27 12 179,-38-16 1,29 7-90,-21-4 0,14-4 90,-10-7-360,13 8 90,-6-15 90,14 12-90,-1-10 180,-3-4-180,8-2 90,6 10-90,3 3 90,8 14-270,0 0 180,-4 1 90,9-2-90,-9 2 90,9-1 0,-8-14 0,7-8-180,-2-1 135,3 4 0,2 2 45,-1 3-90,1-1 0,2 1 0,3 10 0,10-33 0,-4 31-90,8-30 90,-12 32 180,11-14-180,-7 12 90,9-5-1,1 1-178,5 0 178,0 0-178,6 4 178,-6 1 1,-5 10 0,8-4-90,-11 9 0,12-9 90,0 4-90,-7 4 0,27-11-90,-15 10-3392,31-12 3482,-25 13-237,1 2 0,-1 2 237,-1 5-128,2-4 0,0 0-52,3 6 90,23-4-90,-14 10 0,-6-4 90,-8 9-180,1 0 0,3 6-89,9 5 269,0 0-180,5 14 360,-14-16-90,-13 7 0,-2 1 90,1-6 172,19 23-82,-26-22-1120,4 4 0,0 1 1030,-6 1-146,4 1 1,-2 0 235,-11-6 2219,17 26-2399,-17-23 89,7 13-89,-14-23 0,4 4 205,-4 1-475,5 6 3421,0 9-3151,-5-13 457,-2 6-457,-4-13-180,5 5 90,-4 9 90,4 2-90,-10 19 180,-1-16-90,-4 9 0,4-22 0,-9 23 0,8-25 0,-9 19 0,6-23-180,-1 9 180,0-7 0,-5 15 0,0-14 0,-6 11 0,5-9-90,-8 5 0,12-4 90,-17 3-269,17-9 269,-18 9-90,18-17 0,-12 15 0,13-16 180,-8 8-180,8-4 0,-14 4 0,13-4 90,-26 14 0,18-13 0,-15 13 0,19-14 0,2 4 90,-1 0-90,-25 6 90,18-3-90,-35 6 0,37-12 0,-29 7 180,25-7-180,-21 8 269,23-9-269,-8 5 450,-1 3 0,4-1-180,-10 7-180,5-7 0,0-1 0,2 3-180,-9-3 0,2-1 90,16-4 90,-28 3-90,26-5 90,-12 6 90,3 0-90,-5 5-1,0 4 1,-4-3 0,18 4 90,-21-1-90,20 2 90,-22 13-90,23-10 180,-6 14-270,13-21 0,-9 21 90,8-20-45,-2 7 0,0 0-45,0-3-90,-1 4 0,1-1 0,2-7 180,-12 20-180,17-21 540,-17 40-91,16-34-89,3 10 0,2-1 0,3-12-90,1 23-270,5-27-90,0 13 0,0-7 0,0 8 90,5-14-90,1 11 90,0-14 90,4 25 90,-4-20-180,0 7 360,3-11 90,-3 14-180,5-3-90,0 9-270,-5-19 360,4 3-180,-4-11-180,4 11 180,1-12 90,0 3-90,0-5 90,0 1-90,-1-1 0,1 1 270,0-1 270,9 10-271,-6-12 91,20 15-180,-19-16 90,20 13-90,-22-13-90,27 11 0,-25-11-90,30 8 0,-26-4 180,22-1-270,-17-4 90,21 3-180,-20-8 90,40 9-90,-36-4 180,22 0-90,-30-2 90,1 1 0,9 1 0,17 4-90,-1 0 180,11 1-90,-15-5 180,0-1-90,-9-5 90,25 0-180,-30 0 0,31 0 180,-27-5-90,10 3-90,-9-7 89,12-1 1,-26-2-90,39-17 90,-36 15 360,32-24-450,-31 19 270,12-15-180,-8 12 0,-1-8 0,-5 7 90,3-16 0,-7 10-270,4-16 180,-7 17-360,6-30 90,-13 30 180,5-6 0,-2 1-90,-8 7 0,11-27 180,-13 28-90,4-9 180,-5 13 180,0-19-360,0 19 90,-5-22-90,4 26 0,-9-23-90,9 21 0,-13-29-90,11 33 0,-16-28 180,12 29 0,-13-24 0,8 24 270,-9-19-270,9 20 90,-8-12-90,8 14 0,-9-18 0,9 10 0,-3-11 0,9 14 0,-9-4-270,3 4 450,-9-5-270,4 5 540,-8-9-450,16 12 0,-10-6-90,18 13 0,-9-7-90,9 6 90,-9-13 0,9 13 0,-8-11 180,7 11-180,-12-8 90,7 9 90,-14-8-90,14 11 0,-7-11 0,8 9-180,-10-15 180,9 7-90,-8-6 0,9 13 90,-9-8 0,8 12 0,-13-12 90,13 8-90,-8-5 0,4 6 0,0-9 0,0 7-180,-4-13 180,7 13 180,-6-12-270,8 17 90,-5-7 0,5 4 90,-3 4-90,7-8 0,-7 8 0,3-9 90,0 9-90,-4-4 0,4-4 0,-4 7 0,-6-17-180,5 13 180,-5-10 0,5 6-180,-4-1 180,3 1 0,-14-5 180,18 8 0,-11-7 90,18 13-90,-9-8 90,9 3-181,-4 0 1,5-3-269,0 8-1,0-4-450,-5 5-180,4 0-1708,-4 9 1978,0-2 540,-1 13 0,-4-8 0,-1 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5:04.57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87 8040 7533,'-23'10'0,"3"1"0,9-5 0,5 3 0,-3-8 0,7 4 0,-7-1 0,8-3 1619,-4 4 90,5-5-1529,0-5-90,0 0 90,5-6-1,1 1 1,4-1-90,6-4-450,-4-1-3211,4-5 3481,-1 5 90,12-13 90,-3 10 134,5-6 1,2-3 135,12-17-469,-2 12 0,1-2 109,-19 9 0,2-1 314,27-17 1,0 0-555,-25 17 0,0-2 330,17-11 0,7-6 0,-6 6-45,-12 9 0,0-1 75,17-14 0,8-6 0,-6 5-75,-14 10 0,2 0 45,0 0 0,7-6 0,1 0 0,-7 5-46,3-5 1,1 1 67,0 1 1,8-6 0,-1 0-1,-6 7 841,0-1 0,0-1-899,-7 8 0,7-6 0,2-3 0,-1 3 0,-7 5 36,12-10 0,0 0-55,-8 7 1,6-8 0,3-1 0,-3 0 0,-5 7-468,-3 3 0,-5 5 0,5-6 450,4-4 0,8-8 0,2-2 0,-3 2 0,-5 7-316,-5 4 0,-4 4 1,5-4 297,-3 2 0,5-5 0,3-2 0,0-1 0,-3 3 0,-5 5-228,4-2 0,-6 4 0,7-5 228,-4 2 0,7-6 0,2-4 0,1 1 0,-3 2 0,-7 6 0,4-1 0,-7 5 0,7-6 60,-1 1 0,6-6 0,3-3 0,1-1 0,-4 4 0,-7 7-398,3-1 1,-5 6-1,3-3 338,-4 1 0,4-4 0,2-1 0,-2 2 0,-5 4-180,1 2 1,-4 4 0,0 0 209,4-5 0,0-1 0,0 0-33,-1 2 0,-1 1 1,1-1 32,1 1 0,-1-1 0,3-2 15,-1 0 0,2-4 0,0 0 0,-1 2-119,3-1 1,-1 1 0,5-4 88,-7 5 0,3-4 0,4-3 0,0 0 0,-3 2 0,-4 5-45,10-6 0,-5 5 0,6-6 30,-12 8 0,5-5 0,4-3 0,1-1 0,-2 1 0,-3 3 0,-5 5 56,10-7 0,-6 5 0,6-5-41,-3 1 0,6-6 0,4-3 0,0-1 0,-4 4 0,-7 7-15,2-3 0,-6 7 0,6-6 0,-3 2 0,7-5 0,4-4 0,-1 1 0,-3 3 0,-8 6 30,0 1 0,-5 5 0,5-6-30,1 0 0,6-7 0,4-3 0,1 0 0,-5 3 0,-7 6 0,-1-1 0,-6 6 0,6-6 105,1-1 0,8-5 0,3-4 0,0-1 0,-3 4 0,-7 7-75,1-2 0,-6 6 0,6-5-90,-6 4 0,6-4 0,3-3 0,0 0 0,-3 3 0,-7 7 30,2-1 0,-6 6 0,5-4 66,0-2 0,6-5 0,2-2 0,-2 2 0,-6 4 55,1 0 0,-5 3 0,2-1-24,3 0 0,2-2 1,0 0-1,-5 4 23,9-11 0,-2 3-60,-3 7 0,3 0 0,-7 4 329,-12 5 1,0-1-330,9-5 0,5-4 0,-7 5 60,4-8 90,0 0 0,-2 3-180,-11 9 90,9-12-90,-24 27 1292,0-5-1292,0 6-450,-5-1 2285,3 1-1925,-8 0 1228,4-1-1408,-5 5-3265,-5 2 2096,4-1 1439,-8 4 0,-2-9 0,-6 5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5:05.79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 6 7533,'-1'-6'4407,"7"6"-4317,6 1 0,8 8 90,-3-3 0,5 0-540,23 17 450,-12-13-270,6 12 0,2 3 180,-1-4-45,7 8 0,1 0-1924,-3-4 2014,-8-2 0,-2-1-45,4-1 90,7 5-90,-6-1-148,8 2 148,0 4 270,1 1 0,5-1-46,-1 0 1,1 2-447,-21-14 0,2 1 282,17 12 0,8 6 0,-8-7-15,-18-13 0,1 0 44,19 15 1,10 5 0,-8-4-433,-19-12 0,0 1 343,21 12 0,10 5 0,-9-2 45,-19-8 0,0 0-45,3-1 0,8 3 0,0 0 0,-7-3 0,-1 1 0,0 1 67,3 1 1,9 4-1,1 0 1,-8-4 243,1 0 0,0 0-266,3 1 0,9 5 0,1 1 0,-6-4-105,-7-4 0,-3-2 0,3 2-527,3 2 0,4 1 1,0 1-1,-4-3 527,-3 0 0,-3-2 0,0 0-234,0 0 1,0 1 0,-3-2 338,7 3 0,-2 0 0,0 4 0,0 0 45,4-5 0,-2 1-90,-4 3 0,2 2 29,-3-5 1,3 0 0,-2 0 60,8 7 0,4 2 45,-7-4 0,6 4 0,2 1 0,-7-5-75,-7-7 0,-4-4 0,5 5 66,4 4 0,5 5 0,3 3 0,-3-3 0,-6-4-96,-3-5 0,-5-4 0,5 4 77,4 4 1,7 5 0,2 3 0,-2-3 0,-7-4-78,-2-4 0,-5-4 0,4 3-30,8 8 0,6 3 0,-1 1 0,-7-4 90,3 3 0,0 1 0,-7-6 0,7 5 0,3 2 0,-2-1 0,-9-6-60,-6-3 0,-6-4 0,6 4-163,3 0 1,7 5-1,4 2 1,0 0 0,-5-3-1,-8-5 223,11 11 0,-1-1 54,-9-9 0,8 5 0,2 2 0,-3-3 0,-7-5-33,6 6 0,1-1 32,-9-6 1,7 4 0,3 2 0,-3-2 0,-7-5 81,5 5 0,0-1-68,3 0 1,8 6-1,0-1 1,-9-5-69,-5-1 1,-2-1 67,1-2 1,7 5-1,0-2 1,-8-4-68,-2-1 0,-2-1 60,11 10 0,6 4 0,-7-6-15,-16-13 0,-1-1-75,7 8 0,4 3 0,-7-4 119,11 8 542,-12-12 1,-2 0-812,5 10 996,-8-16-2525,22 14 2110,-15-15-491,-3-2 0,-14-7 0,-19-9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5:44.51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1 631 7732,'0'14'2074,"0"-5"-1455,0-3 0,1-6-234,4 0 0,-2-2 119,7-2 1,2-10-118,7-5 0,-2-6-373,2 6 1,2-9 123,-1-1 0,4-1-365,-4-4 0,0-2 56,-6 2 1,1-7-121,0 2 0,-5 1-11,-1-1 0,-5 5 146,1-6 1,-4 8 148,-1-3 0,0 11-80,0 4 1,0 4 663,0 1 0,-1 7-252,-4 3 0,1 5 272,-5 5 1,5 0-225,-1 10 0,-1-2-151,1 11 0,0 6-344,5 4 1,0 8 141,0 3 1,2-1-271,3 5 1,-4 8 177,4 2 1,2 6-507,-2 4 1,-1-1 220,-4 11 0,0-16 58,0-4 1,0-8 457,0 3 1,-4-14-124,-1 0 1,-7-4 117,2-7 1,-3 2 53,-1-11 183,-1-1 1,0-11 142,1-3-383,-1-3 1,2-10-153,3-7 1,3-6-209,7-9 0,0-2-289,0-8 1,5 6 273,0-10 1,7 7-243,-3-8 0,5 9 154,0-8 0,3 4-813,2-5 0,-2 3 92,2 3 1033,-3-4 0,-1 12 0,0-5 0</inkml:trace>
  <inkml:trace contextRef="#ctx0" brushRef="#br0" timeOffset="208">559 175 7732,'8'0'864,"-1"0"0,-9 2-128,-3 3 0,-3 1-312,-7 4 1,1 8 298,-1-3 0,0 4-289,1 1 0,-1 3-297,0 6 0,1 5 75,-1 1 0,5 7-318,0 2 1,7 0 134,-2 5 0,3 0-635,2-5 0,0 7-299,0-12 1,2 5 443,3-9 1,3-3-779,7-7 0,0-4 120,-1-6 1119,-6-7 0,12 5 0,-4-5 0</inkml:trace>
  <inkml:trace contextRef="#ctx0" brushRef="#br0" timeOffset="459">618 528 7732,'8'-8'4544,"-1"-5"-3789,-1 11 1,2-5 46,7 7 0,1 0-331,4 0 0,-4 0-552,4 0 1,-4 0 120,-1 0-159,0 7 0,-6 1-81,1 7 0,-7-1-175,2 1 1,-10 0-288,-4 0 0,-4 1 217,-2 4 1,-1-4-67,-4 3 0,4-4 140,-4-5 1,9 1-1024,1-6 560,7 0-179,-4-5 1013,7-6 0,7-9 0,1-8 0</inkml:trace>
  <inkml:trace contextRef="#ctx0" brushRef="#br0" timeOffset="632">882 469 7730,'9'0'-913,"-3"0"0,-7 0 2065,-4 0 0,-4 2-167,-5 3 0,4-2 8,0 7 0,5-1-163,-5 6 1,7-5-347,-2 0 0,4-1-330,1 6 1,1 0 7,4 0 1,-2-1-685,7 1 0,2-5-121,7 0 1,-2-2-514,2 2 1,-2-4-1616,-3-6 2771,1 0 0,6-6 0,2-3 0</inkml:trace>
  <inkml:trace contextRef="#ctx0" brushRef="#br0" timeOffset="917">1059 204 7716,'-10'0'1074,"0"0"1362,7 0-1819,-4 0 1,9 0 33,3 0 1,3 5-244,7 0 0,0 8-223,-1 2 0,1 5 25,0 4 1,-1 9 116,1-4 0,-2 9-90,-3-4 1,-2 7 74,-3-2 1,-3 3-58,3 3 0,-10-3-13,-5-3 1,-3 2-164,-2-7 1,0 1 70,1-6 1,-1-1-159,0-4 1,1-1 86,-1-3 1,0-4-1224,0 4 0,2-9 569,4-1 0,-4-7-1335,3 2 0,2-3 297,-2-2 1613,0 0 0,-5 0 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5:46.61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1 574 5975,'0'-10'7904,"0"0"-6326,0 7 142,0-10-1203,0 11 0,1-4-1833,4 6 1099,-3-7 0,6 6-2881,-3-4 3098,-3 3 0,11 2 0,-5 0 0</inkml:trace>
  <inkml:trace contextRef="#ctx0" brushRef="#br0" timeOffset="514">368 471 7849,'-10'2'2767,"1"3"0,0-1-1915,0 11 0,-4-3-821,3 7 1,2-1 27,-2 2 0,6-4-543,0 4 1,2 1 386,2-2 1,2-1-596,2-8 391,5 3 1,5-11-437,1 3 1,-5-4 27,0-1 743,-1-6 1,6-2 56,0-7 0,-2 0 5,-3 1 0,3-1-48,-3 0-120,-4 1 276,7-1 43,-11 0 59,4 7 0,-7-3-76,-4 6 1,2 0 434,-7 5 412,6 0-392,-9 0 208,12 0-546,-6 0 1,7 6 30,0 4 1,0 3-81,0 2 0,2 1 80,3 4 1,3 3 18,7 6 0,-2 0-169,-4 1 1,5 6-231,-5 3 0,3 2 77,-2-2 1,-4 8-106,-6-3 1,0-1 95,0-4 1,0-5-259,0 6 0,-6-8-62,-4 3 0,-8-4-139,-2-2 1,1-6 94,4-4 0,-6-2-19,-4-2 1,-1-2-293,2-4 0,-6-2 224,1-7 1,-1 0-217,-4 0 1,3-2 204,2-3 1,4-4-1475,1-11 1870,12-3 0,-14-13 0,10-1 0</inkml:trace>
  <inkml:trace contextRef="#ctx0" brushRef="#br0" timeOffset="714">736 1 7727,'-7'8'-1854,"5"5"5363,-2-3 0,-3-1-1687,2 6 0,-5-2-1029,5 12 0,-4-6-1699,4 6 1,-2-7 246,2 1 659,4 4 0,-6-6 0,7 4 0</inkml:trace>
  <inkml:trace contextRef="#ctx0" brushRef="#br0" timeOffset="948">1030 206 7671,'-15'15'0,"0"0"1682,0-1 1,-1 8-539,-3 2 1,-3 4 163,-2 1 1,3 7-821,6 4 1,2 2-237,3 2 0,4-1-1054,6-4 1,0 2 541,0-7 1,6 5-3355,4-5 3614,3 1 0,2-12 0,-1-2 0</inkml:trace>
  <inkml:trace contextRef="#ctx0" brushRef="#br0" timeOffset="1173">1074 589 7671,'14'-2'0,"1"-3"0,0 3 2256,-1-2 0,1 2-1113,0 2 1,0 6 193,-1 4 1,1 3-37,0 2-1030,-1 0 1,-1 4-54,-3 1 0,-3-1-254,-7-4 0,-5 0-239,0 0 1,-8-2-251,-2-4 0,-1 4-881,-9-3 0,7-3 607,-1-2 1,2-4-2050,3-1 2848,6 0 0,-12 0 0,4 0 0</inkml:trace>
  <inkml:trace contextRef="#ctx0" brushRef="#br0" timeOffset="1366">1412 589 7671,'-7'-9'-767,"-3"5"1,-3 4 1672,-1 4 618,-1 5 1,0 5-36,1 1 0,4 5-778,0-1 0,7 1-265,-2-6 0,3 1-150,2 0 0,7 4-694,3 1 0,3-5-196,1-5 1,6-2-469,-1 2 1,1-4-1657,-5-6 2718,-1 0 0,8 0 0,1 0 0</inkml:trace>
  <inkml:trace contextRef="#ctx0" brushRef="#br0" timeOffset="1632">1603 250 15950,'8'7'1536,"10"1"-1090,-3 7 0,3 6-429,-4 4 0,1 2 53,0 3 1,-1 4-23,1 0 0,-2 10 93,-3-4 0,1 5 325,-6-5 0,0 2-164,-5 2 0,-1 0-309,-4 0 1,-5-4-406,-10-1 1,-3-2 250,-6 3 1,0 0-162,-1-5 0,-4 1 217,0-2 0,-7-8-1742,2 3 0,-2-4 1847,2-1 0,-4 4 0,6-5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6:11.2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1132 8119,'0'-8'1630,"0"-5"-1024,0 11-240,0-4-41,0 6-286,0-7 0,4 4 134,1-7 1,5 5-76,-5-4 1,6 4-200,-1-5 1,3 0 90,2-5 1,0 1-108,-1-1 0,1 5-26,0 0 1,0 1 127,-1-6 1,1 0 18,0 1 1,1-1-20,4 0 1,-2-4 21,6-1 1,1-1-9,4 1 1,5 2 84,1-6 1,7 1-70,2-2 0,2-2 6,8 2 1,0-3-50,4-1 0,8-1-113,2 1 1,4 0 9,2-1 0,-2 1 13,-4-1 1,4 1-4,-3 0 0,1 4-206,-2 1 1,-2 6 66,-7-2 0,-6 4-145,1 1 1,-8 0-59,-2 1 1,-1 1 53,-9 3 0,5-2 57,-5 7 0,-4-4 352,-6 4 0,-4-5 0,4 5 0,1 0 0</inkml:trace>
  <inkml:trace contextRef="#ctx0" brushRef="#br0" timeOffset="484">1720 30 8088,'0'-8'1996,"0"1"-1533,0 7-277,0-6-84,7 4 1,1-4-45,7 6 0,-5 0 71,-1 0 1,1 0-26,5 0 1,0 0-93,-1 0 1,6 0 118,-1 0 1,8 0-208,-3 0 0,2 1 68,-1 4 1,2-3-78,-2 3 1,1 1 58,-1-1 0,1 6-307,-7-1 216,1-3 0,-7 6-93,-3-3 1,-4 3 13,-6 1 0,0 1 96,0 0 1,-6 4 37,-4 1 0,-8 4-24,-2-4 1,-4 6 91,4-1 1,-4-2-69,4 1 1,1-6 134,4 2 0,0-4-119,1-1 1,0-6-153,5 1 1,-3-5-41,7 5 1,-6-7-185,1 2 0,2 2-386,-2-2 808,0 6 0,-4-9 0,-1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6:12.82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221 16 7950,'-8'0'2121,"2"-2"-1226,6-3-263,0 3-373,0-4-153,0 6 60,0 6 0,0 3-80,0 5 1,0 1 69,0 0 0,0-1-22,0 1 1,0 6 11,0 4 0,0-2-23,0 1 1,8-1-4,6 2 1,3 1 99,7-7 0,1 1-123,4-5 0,1-2-133,-1-4 0,-4-2-42,-1-7 1,-1 0 50,1 0 0,-2-2-35,-8-3 0,1-3 46,0-6 1,-2-1-115,-3 0 0,-4 0 43,-6 1 0,5-1-35,0 0 1,0 1 54,-5-1 1,0 0 115,0 1 1,-5-1 40,0 0 1,-2 5-70,3 1 0,2 4 271,-3-5 0,2 7 85,-2-2 185,3-3-281,-4 6-100,6-5-73,0 7-570,0 0 558,0 7 1,1-1 106,4 4 0,-3 3-127,3-3 0,1 3 103,-1 2 0,2 6-60,-2 4 0,-2 4-15,7 5 1,-5 4-67,4 6 0,-4 12 67,5 2 0,-7 9-170,2-3 1,-3 0 86,-2-6 1,0 0-97,0-4 1,-7-1 43,-2-8 0,-1 0 35,-5-10 0,4-1-44,-9-5 0,-3 1 40,-1-1 1,-4-6 68,-1-3 0,-3-4-19,-2-1 0,2-7 75,-8-3 1,8-4-93,-3-1 0,-1 0-16,2 0 1,1 0-83,9 0 1,-2-5-175,6 0 0,-1-6-1268,1 1 0,9-3 1506,-4-2 0,10-12 0,-1-4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6:14.3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15 647 7837,'-8'-7'-12,"2"6"100,6-6 275,0 7-101,0 0-262,6 0 1,1 2-47,3 3 108,3-4 0,-7 7-44,4-3 20,3-3 1,-5 9 28,7-6 0,-5 2 17,-1-2 0,1 1 14,5 4 0,-2 3-28,-3-3 0,8 3 60,-4 2 0,6-1-159,0 1 0,-2 5 104,6-1 0,1 1-9,4-5 1,2 1 4,3 4 1,-1-4 22,6 3 1,5-2-28,5-3 0,5 1 100,-5 0 0,7-2-149,-2-3 0,4 3 10,6-3 0,-2-2 44,7 2 1,-6-6 14,6 6 0,-7-6-183,2 0 1,-2-2 37,2-2 1,-6-2-367,1-2 1,0-3 172,-5-3 0,-2-3-155,2 3 1,-11 2-4,1-2 409,-10 7 0,2-10 0,-7 5 0</inkml:trace>
  <inkml:trace contextRef="#ctx0" brushRef="#br0" timeOffset="435">1706 794 8101,'0'-8'1930,"0"1"-1484,0 7 984,0 0-1473,6 7 1,1-4 127,3 7 0,3-1-62,-4 6 1,0 0-225,0 0 1,0 4 120,0 1 0,0-1-73,-5-4 1,-2 1 110,3 4 0,-3-4-89,-2 4 1,0-4 58,0-1 1,-7 5-77,-3-1 1,-3 2 68,-1-1 0,-3-2 61,-2 6 1,2-6 6,-2 2 1,2-4-15,3-1 0,-1-5-301,0 0 0,2-5 96,3 4 0,-3-5-1319,4 1 1549,2-4 0,-6-1 0,5 0 0</inkml:trace>
  <inkml:trace contextRef="#ctx0" brushRef="#br0" timeOffset="1074">2940 779 9688,'-9'0'1027,"-1"0"1,7 7-1031,-2 2 1,3 4 50,2 2 1,0 2-173,0 2 0,7-3 94,2 4 1,4-4 15,2-1 0,5-5 113,-1 0 1,3-7-128,-3 2 0,-2-4 133,2-1 1,2-1-19,-1-4 1,0-3-189,-6-7 0,1 0 111,0 1 0,-2-1-139,-3 0 1,1 1 110,-6-1 0,5-5-246,-5 1 0,-1-1 54,-4 5 1,5 6 411,0-1-239,0 0 0,-5 0 1007,0 0-39,0 7 337,0-3-553,0 6-183,0 0-517,0 6 0,0 2-69,0 7 1,2 1 49,3 4 1,-4 1-135,4 4 1,2 4 30,-2 0 0,1 2-20,-1 9 0,-3 4-11,3 5 0,-4 6 72,-1-1 0,0 3-98,0 2 1,-5-2 85,0-3 0,-6 2 83,1-7 0,-3 0-53,-2-5 0,1-7 122,-1-2 0,-5-4-140,1-2 1,-7-1 8,1-4 1,-3-2-44,-1-8 1,0-1 72,-1-3 0,-6-3-291,-3-7 0,-3 0 89,-2 0 0,-1-7-81,1-3 1,5-4 43,0-6 0,6-3-262,-1-6 1,5-2 23,4-4 0,6 1 504,9-10 0,3-3 0,7-12 0</inkml:trace>
  <inkml:trace contextRef="#ctx0" brushRef="#br0" timeOffset="1416">3778 0 9236,'8'0'1843,"4"2"-1670,-7 3 1,5 4 30,-5 11 0,-1 3-501,-4 6 1,0-4 256,0-1 0,0 4-643,0 1 1,-6 4 456,-4-8 0,2 1 226,-2-2 0,-6 4 0,-7-5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6:17.02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 45 7770,'-7'-15'745,"5"7"1,-4 0 584,6 3-486,0 3-202,0-4-210,0 6-241,0 0 1,0 6-155,0 4 0,0-2-11,0 2 0,0 0-62,0 4 1,0 1-43,0 0 1,1 4 104,4 1 0,-3 1-81,3-1 1,1-2 106,-1 6 1,2 1-150,-2 4 0,-2 5 81,7 1 1,-5 4-180,4-5 0,1 5 43,5-4 0,0 6 123,-1-2 1,1-2 50,0 2 0,4-4-59,1 4 0,4-5 51,-4 5 1,6-6-44,-1 1 1,4-3 118,5-1 1,-3-1-45,4 1 0,1-1-27,-2 0 0,7-1-302,-2-3 0,-1 1 94,1-7 1,-5-4-58,5-5 1,-4-7 45,4 2 1,-7-3-1506,3-2 1704,-4 0 0,-8-7 0,-2-1 0</inkml:trace>
  <inkml:trace contextRef="#ctx0" brushRef="#br0" timeOffset="666">765 824 7780,'-6'-9'1134,"2"3"-286,-5 6 126,5 0-59,-2 0 97,6 0-737,0 0 0,1 5-49,4 0 0,3 1-9,7-1 0,0-2 45,0 7 0,1-5-59,3 5 1,-1 0-26,7 4 0,-5 6 3,4 0 0,-4 4 78,4-4 1,-6 6-299,2-2 1,-4 3 78,-1-3 1,-5 2-243,-1-6 1,-5 1 121,1-1 0,-4-4 7,-1 3 1,0-2-76,0-2 0,-1-1-37,-4 1 1,-4 1 102,-5 4 0,-3-4-22,-2 4 0,1 1 150,-7-1 0,7 4-52,-1-4 1,-2-1 115,1-4 1,0-5-73,6 0 0,4-7-7,0 2 1,5-4 2,-5-1-579,7 0-455,-3 0-616,6 0 112,0 7 0,0-4 1504,0 7 0,0 0 0,0 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6:34.22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249 236 7689,'-8'0'-119,"-1"0"0,5 0 1,-6 0-1,-3 2 1165,-2 3 0,5-2-796,0 7 0,2 0-186,-2 4 0,-1 1-23,6 0 0,-6 1-90,1 4 0,-2-2 106,3 6 1,-4 1-84,3 4 1,-3 7 165,-2 3 0,5 5-108,0 5 0,5 5 333,-4 10 1,5-2-80,0 6 1,4-10-346,4 0 1,5-9 113,5 0 0,6-11-970,-1-9 0,8-1 915,-3-8 0,4 6 0,1-3 0</inkml:trace>
  <inkml:trace contextRef="#ctx0" brushRef="#br0" timeOffset="646">381 618 9551,'0'15'313,"0"0"-294,0-1 1,0 6 129,0 0 1,-2 4-132,-2-4 1,2 6 87,-3-2 0,3 2 100,2-1 1,0-2 78,0-4 0,0-2-95,0 2 1,5-7-223,0-2 0,7-7 105,-3 2 1,4-4-511,2-1 1,0 0 285,0 0 0,-1-6-213,1-4 0,-2-3-32,-3-2 1,3 1-124,-3-1 0,1 0 267,-1 1 1,1-1 30,-6 0 1,0 0 392,-5 1 1,5-1-169,0 0 0,0 1 104,-5-1 1,0 0-33,0 1 0,5 4 182,0 0 1,0 0 193,-5-5-90,0 1-84,6-1-206,-4 7 0,4 0 481,-6 3-358,0 3 1,0-3-7,0 10 1,0 3-17,0 7 1,0 5 116,0-1 1,0 7-174,0-1 1,0 1 26,0-2 1,0 3-278,0-8 1,7 2 91,3-1 1,3-4-151,1 4 1,-4-9 76,0-1 1,0-7-1472,4 2 1585,1 4 0,0-8 0,0 6 0</inkml:trace>
  <inkml:trace contextRef="#ctx0" brushRef="#br0" timeOffset="1080">896 662 7666,'0'-8'1205,"0"2"-483,0 6-311,0 0-423,0 6 0,4 4 94,1 10 1,5-2-214,-5 6 0,5 1 127,-5 4 0,5-4 101,-6-1 1,6-4 113,-5 4 0,5-6 62,-5 2 1,1-6 36,-1-4-201,-3 3 0,6-9-72,-3 5 264,-3-5-361,11-4 0,-5-10 63,7-10 1,-6 2-158,1-6 1,-5 1 37,5-2 0,-5-2-18,5 2 0,-6-3 38,6-1 1,-7 4 31,2 1 0,-3 6-836,-2-2 612,0-2 1,0 5 287,0-2 0,0 2 0,0 3 0</inkml:trace>
  <inkml:trace contextRef="#ctx0" brushRef="#br0" timeOffset="1430">1278 280 7673,'0'-8'1634,"0"2"-354,0 6-397,0 0-554,6 0 1,2 1-137,7 4 1,0 3-113,0 7 1,-1 6 14,1 4 1,0-1-59,-1 6 1,-4-3-28,0 13 0,-2-1 12,2 5 0,-2 5-34,-3 0 1,-3 5-325,2-5 0,-2 0 208,-2-5 1,-6 0-62,-4 0 0,2-5 1,-2 0 1,0-8 44,-5-1 0,1-2-122,-1-9 1,0-1-496,1-8 0,-1 1 759,0-6 0,0 0 0,1-5 0</inkml:trace>
  <inkml:trace contextRef="#ctx0" brushRef="#br0" timeOffset="1724">1660 1 9238,'8'7'959,"0"-4"-873,-3 7 0,-3-1 10,3 6 0,1 5-18,-1-1 1,5 7-40,-5-1 1,0 3-251,-5 1 1,0-4 60,0-1 1,0-4-162,0 4 0,-2-11-1294,-3 2 1605,-3-4 0,-7 4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6:39.1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133 397 7653,'0'9'3843,"0"4"-2574,0-4 0,0 9-269,0 2 0,0 5-545,0-6 0,0 7-146,0-1 0,0-2-1016,0 1 1,0-1 488,0 2 0,0-3-2715,0-2 1103,0-4-255,-7 6 2085,5-8 0,-4-6 0,6-1 0</inkml:trace>
  <inkml:trace contextRef="#ctx0" brushRef="#br0" timeOffset="191">15 647 7653,'-8'0'4173,"1"0"-3303,7 0 1,12-5-114,2 1 0,4-1-847,-3 5 1,6 0 133,4 0 1,-2-2-2375,1-3 2330,1 3 0,11-4 0,1 6 0</inkml:trace>
  <inkml:trace contextRef="#ctx0" brushRef="#br0" timeOffset="841">603 574 9543,'0'10'1306,"0"-1"1,0 3-925,0 7 1,2 4-128,2 7 0,0 4-228,5 0 0,-4 7 126,5-2 0,-2-3-204,2-1 1,3-4 91,-3-2 1,-2-6-355,2-4 216,0-9 0,4-3-32,1-7 1,-5-2 246,0-3 0,0-5-66,4-9 0,-1-4 15,-3-6 0,3-1-22,-3 1 1,3-1-131,2 1 0,-7 5 136,-3-1 0,1 2-262,-1-1 0,2-2-365,-2 6 1,-4 5-1318,4 5 1893,3 7 0,-6-10 0,5 5 0</inkml:trace>
  <inkml:trace contextRef="#ctx0" brushRef="#br0" timeOffset="1275">1147 647 9750,'-8'10'1472,"3"0"0,-2 0-957,2 4 0,-1 8-85,1 2 0,3 4-101,-3 1 1,4 1-548,1-1 1,5 1 104,-1-1 0,8-6 9,-2-4 0,3-4-42,1-5 0,3 1 137,2-6 0,-2-2-131,2-7 0,-4-1-1,-5-10 0,3 4 149,-3-9 1,1-1-60,-1 1 0,3-4 40,-3 4 1,-4-4-145,-1 4 1,2-5 48,-2 6 0,0-1 163,-5 6 0,0-1-113,0 0 341,0 7-163,0-5 792,0 11-309,0-4-305,0 6 1,0 6 74,0 4 1,0 3-42,0 2 0,0 4 25,0 1 1,1 5-117,4-6 0,-2 6-106,7-6 0,0 2 72,5-1 0,-1-4-660,1 4 0,0-4-444,-1-1 0,6-2-2154,0-3 3049,-1-4 0,-4 1 0,0 1 0</inkml:trace>
  <inkml:trace contextRef="#ctx0" brushRef="#br0" timeOffset="1543">1779 1 7715,'0'14'3795,"1"3"-2991,4 2 1,-3-1-342,3 7 0,-5-6 260,-5 6 0,2-1-287,-7 6 1,5-1-437,-5 0 0,0 1 0,-4-1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6:37.6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30 398 7696,'-10'0'-1832,"0"0"5562,7 0-2351,-3 0 0,7 0-767,4 0 1,3 0-712,7 0 1,6 0 149,4 0 0,-2 0-725,1 0-1,1-2 495,4-3 0,-4 4-458,-1-4 0,-9 3 214,4 2 424,-12 0 0,12 0 0,-10 0 0</inkml:trace>
  <inkml:trace contextRef="#ctx0" brushRef="#br0" timeOffset="200">30 589 7696,'-8'0'2801,"-5"0"-2362,11 0 1,-3 0-169,10 0 1,3 0-261,7 0 1,6 0-780,4 0 0,3-2 549,1-3 0,0 2 219,1-7 0,-1 1 0,1-6 0</inkml:trace>
  <inkml:trace contextRef="#ctx0" brushRef="#br0" timeOffset="675">750 383 8669,'-8'0'3622,"0"2"-2390,3 3-916,3-4 1,-9 12-109,6-3 0,0 3-515,5 2 1,0 6 263,0 4 0,0 2-86,0 3 0,0 4 153,0 0 0,0 2 107,0-1 1,0-9-71,0 3 0,7-9 130,3-1 1,3-7-10,1-2 1,1-7-30,0 2 0,-1-4-307,1-1 1,0-6 154,0-4 0,-1-8-597,1-1 0,0-8 311,-1 3 1,-1-4-373,-3-1 1,2 4 233,-8 1 1,3 6 49,-2-2 1,-3 4 404,2 1 0,-2 5-85,-2 1 1176,0 5-911,-6-2 1,2 7 630,-6 4 1,7 3-346,-2 7 1,4 0 103,1 0 0,0 1-269,0 3 1,0-2-146,0 2 0,1 3-576,4-3 1,-2 1 278,7-5 1,0-2-968,5-4 1,-1 3 540,1-7 0,0 0-1001,0-5 0,-1 0 1536,1 0 0,6-7 0,2-1 0</inkml:trace>
  <inkml:trace contextRef="#ctx0" brushRef="#br0" timeOffset="901">1279 1 10539,'0'15'2099,"0"-1"1,0 6-2053,0 0 0,0 6 22,0-2 0,-1 4-620,-4 1 0,2-1 416,-7-3 1,2 1-484,-2-7 1,-3 6 289,3-6 328,4 1 0,-8-5 0,6-1 0</inkml:trace>
  <inkml:trace contextRef="#ctx0" brushRef="#br0" timeOffset="1254">1485 339 7676,'8'0'1848,"-1"7"0,-7-4-1453,0 7 1,5-1-12,0 6 0,1 5-175,-1-1 1,-2 9-145,7 2 1,-6-1 152,0 5 1,3-3 37,-2-1 1,5-6-48,-5 1 0,4-12 258,-4 1-204,0-2-69,2-4 0,-4-1-180,7-7 0,-2-7 35,2-3 1,3-3-316,-3-2 1,1-4 177,-1-1 1,3-4-364,-3 4 1,-2-1 144,2 1 1,-2 4-253,2-4 0,-2-1-747,-3 2 876,-4-1 1,6 5 428,-7 1 0,6-1 0,3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4:23.15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176 294 5994,'9'0'0,"-3"-6"0,-6-2 0</inkml:trace>
  <inkml:trace contextRef="#ctx0" brushRef="#br0" timeOffset="2334">235 353 8256,'0'-8'798,"-6"1"0,4 6-484,-3-4-204,-3 3 1,5-4 37,-7 6 0,5 0 32,-5 0 72,0 0-308,-4 0 0,-1 1 42,0 4 1,6-1 80,-1 5 1,5-4-97,-5 5 1,5 0 66,-5 5 1,7-1-64,-2 1 1,-1-5 77,1-1 0,0 1-50,5 5 1,0 0 43,0-1 0,0 6-13,0 0 0,0-1-81,0-4 0,0 0 81,0-1 1,6 1-76,4 0 0,3-2 63,2-3 1,0 1-31,-1-6 0,1 0 30,0-5-75,-1 0 0,1-5 65,0 0 1,-2-11-5,-3 1 0,1-3-9,-6 3 1,5-6 2,-5-3 0,5 1-131,-6-2 1,1 1 122,-5-6 1,0 3-34,0 2 1,0-3 23,0 4 0,0-4 79,0-1 1,-1-1-34,-4 1 1,3-1 103,-3 1 1,4 5 61,1-1 1,-5 7-100,0-2 0,0 4 66,5 1 1,0 6-91,0-1 1,0 5 79,0-5 40,0 7-216,0-4-221,0 7 128,0 0 55,0 7 0,0-4 72,0 7 1,0 1-37,0 9 0,0-2 10,0 6 0,0-1-24,0 2 0,2 7 20,2-2 0,-2 3 30,3-4 0,-2 0-71,2 1 0,-2 1-1,7 3 0,-5-5-66,5 1 0,-5-2 59,5-9 1,-5 1 44,4-6 1,1 1-28,5 0 0,0-5 42,-1-1 1,1-5-45,0 1 1,-1-4-109,1-1 0,5-1-230,-1-4 1,1-3-365,-6-7 1,-4-1 752,0-4 0,0 4 0,5-6 0</inkml:trace>
  <inkml:trace contextRef="#ctx0" brushRef="#br0" timeOffset="2923">617 309 7757,'-1'-8'-1858,"-4"3"4058,3-3-886,-4 6-619,6-4 1,0 4-496,0-3-17,0 3-116,0-4 1,0 12 81,0 4 0,-5 3-184,0 2 0,0 0 120,5-1 0,0 6-78,0 0 1,0 4-45,0-4 1,5 1-34,0-1 0,6-4 72,-1 3 0,3-2 35,2-3 0,-1-5-61,1-4 0,0-4 78,0-1 1,-6 0-216,1 0 1,-2-1 50,2-4 0,2-4-91,-8-5 0,6-1 32,-5 0 1,0 1 91,-5-1 1,0-1 37,0-4 1,0 4-4,0-4 0,0 4 162,0 1 0,0 5-53,0 1 0,0 4 578,0-5-248,0 7 337,0-11-222,-6 13 65,4-6-228,-5 7-123,7 0-71,0 0-99,7 0 1,-4 7 50,7 3 0,-2 4 87,2 6 1,3-2-96,-3 6 0,1-1 101,-1 2 0,1 3-81,-6-4 1,5 4-172,-5 1 0,0-4 35,-5-1 1,0-1-119,0 2 0,0-3-42,0-2 1,-2-4 69,-3 4 1,-3-4-298,-6-1 1,-1-2 148,0-3 0,-1 3-235,-4-3 1,2-2-179,-6 2-1,4-5-1114,-4 4 1783,6-5 0,-10 2 0,5-6 0</inkml:trace>
  <inkml:trace contextRef="#ctx0" brushRef="#br0" timeOffset="3348">29 1220 7733,'-14'0'-1856,"6"0"5140,1 0-1508,7 0-1377,0 0 1,7 0-396,2 0 1,0-5-111,0 1 1,1-1 170,5 5 1,0-5-103,-1 0 0,1-2-20,0 2 1,6 2 115,3-7 0,4 5-40,2-4 0,7 4 99,7-5 1,7 2 24,8-2 1,1-3 104,4 3 0,3-3-180,6-2 1,4 2-156,-4 3 1,3-3-186,-13 4 0,-1 0 150,-8 0 1,-3 5-283,-7-1 0,-2-1 190,-2 1 0,-4-5-701,-7 5 1,-6-4-15,-4 4 929,-2 0 0,-9-2 0,-2-1 0</inkml:trace>
  <inkml:trace contextRef="#ctx0" brushRef="#br0" timeOffset="3973">470 1544 6152,'-6'-8'2077,"-2"1"0,-7 5-1222,0-3 1,6 4 22,-1-4-884,0 3 159,-5 2-382,1 7 1,0 1 215,5 7 0,-3 1-128,7 4 0,-4-2 92,4 6 0,-5-4-77,5 4 1,0-6 46,5 2 1,0 1-31,0-1 114,0-1 0,2-4 33,3 0 1,-2-6-38,7 1 1,-1-7 77,6 2-129,0-3 0,0-7 22,-1 0 0,-4-6-8,0 1 0,-5-3-19,5-2 1,-7-4-62,2-1 1,-2-6-122,2 1 1,-4 3 56,4-3 0,-3 1 14,-2-6 1,0-1 34,0-3 0,-2 3 126,-3-4 1,4 9 8,-4 2 1,3 1 201,2-2 0,0 3-39,0 2 0,0 4-118,0-4 1,0 9 557,0 1-162,0 7 33,0-4-110,0 7-351,0 0 0,0 7 36,0 2 1,0 4 23,0 2 1,2 5-99,3-1 0,-2 7 93,7-1 1,-2 8 193,2 1 0,3 0-128,-3-4 0,3-1-5,1 0 1,6 1-17,0-1 0,-1-1-617,-4-4 1,0-2 267,-1-8 1,1-1-489,0-3 0,-1-3-130,1-7 1,0-2 849,0-3 0,-1-9 0,1-9 0</inkml:trace>
  <inkml:trace contextRef="#ctx0" brushRef="#br0" timeOffset="4257">750 1441 11719,'14'0'830,"3"0"-470,2 0 0,-1 0-94,7 0 1,-7 6-182,1 4 0,-2 3-43,-3 2 1,-1 0-175,-3-1 1,-3 3-88,-7 2 0,0-2 201,0 2 1,-2-1-258,-3 2 1,0-4 127,-9 4 1,2-6-397,-7-4 1,2 3 231,3-3 0,-1-2-148,0 2 0,2-5-631,3 5-294,-3-7 1384,12 4 0,-6-14 0,7-1 0</inkml:trace>
  <inkml:trace contextRef="#ctx0" brushRef="#br0" timeOffset="4550">1161 1397 7753,'8'-7'-336,"-8"6"2028,-8-6 1,-6 9-662,-1 3 1,5-2-530,0 7 0,2-5-484,-2 4 1,-1 1 37,6 5 1,-5 0-14,5-1 0,-5 1 114,6 0 0,-6-1-38,5 1 0,0 5 207,5-1 1,0 1 133,0-5 0,0-1-74,0 1 1,2 0-119,2-1 0,5 1-161,5 0 0,6-1 55,0 1 0,1-2-559,-2-3 1,4 1 326,7-6 1,-1 0-1430,0-5 0,1 0 1499,-1 0 0,7-6 0,2-2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7:12.05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30 1015 7728,'-13'-2'2184,"3"-3"-1044,4 4-777,6-6 1,2 6-168,2-4-12,5 3 0,5-5 28,1 7 0,5 0 7,-1 0 0,2 0-8,-1 0 1,-2 2-82,7 3 1,-6 3 68,6 7 1,-7 0-116,1-1 0,-2 3-116,-3 2 1,-4-1-126,0 7 1,-7-6 66,2 6 0,-3-6-194,-2 6 1,-2-7 89,-3 1 1,2-2-25,-7-3 1,-1-1-119,-9-3 1,4 2 9,-4-7 1,4 1-16,1-1 1,-5-3-42,1 3 0,-1-4-216,6-1 0,-1 0-103,0 0 1,5 0 59,1 0 641,5 0 0,-2-6 0,6-2 0</inkml:trace>
  <inkml:trace contextRef="#ctx0" brushRef="#br0" timeOffset="392">633 912 7733,'0'-8'1854,"-7"-5"1,4 11-1454,-7-3 1,7 2 28,-2-2-223,-3 3-413,0-4 142,-7 6 0,1 1 53,-1 4 0,2-1-52,3 5 0,-3 1 46,3 5 0,-3-5 108,-2 0 1,1 4-44,-1 6 0,5 1 107,0-1 0,2-2-65,-2 6 0,-1-6 117,6 2 1,0 1-125,5-1 1,0 4-73,0-4 0,2-1-22,3-4 0,4 0-222,11-1 0,-2-1 115,7-3 0,-1-3-139,5-7 0,1 0-738,-1 0 1,-1 0 46,-4 0 948,4 0 0,-5-7 0,7-1 0</inkml:trace>
  <inkml:trace contextRef="#ctx0" brushRef="#br0" timeOffset="818">1500 736 7672,'-8'-7'866,"0"5"194,3-2 0,2-3 671,-7 2-719,7 0-1107,-10 5 0,4 0 115,-5 0 1,4 0-400,0 0 0,0 0 292,-4 0 0,-1 2-208,0 3 0,1 1 262,-1 4 0,0 5-233,0-1 0,1 1 160,-1 5 0,0 3 164,1 1 0,-1-1 62,0 1 0,7 1 320,3 4 1,-1 1-82,1-1 1,2-4-80,7-1 0,0-1-399,5 2 1,8-4 116,7-7 0,-1 0-166,2-5 0,1-2 66,8-7 0,-3 0-809,3 0 1,-7-2-1896,-3-3 2806,1-3 0,-3-7 0,0 1 0</inkml:trace>
  <inkml:trace contextRef="#ctx0" brushRef="#br0" timeOffset="1098">1206 1044 7243,'-8'0'2527,"2"0"-1961,6 0 0,0-1-166,0-4 0,6 3-302,4-3 1,8-1 13,1 1 0,8-5-121,-3 5 1,2-5-140,-1 5 1,3-4-374,-4 4 0,-1-5 521,1 5 0,1-6 0,4 2 0</inkml:trace>
  <inkml:trace contextRef="#ctx0" brushRef="#br0" timeOffset="1648">1853 162 7692,'0'-8'4245,"0"2"-3925,0 6 1,0 6-101,0 4 0,0 5-158,0 4 1,0 4-196,0 6 0,5 9-292,0 6 0,5 2 335,-5 8 0,4 0-338,-4 4 0,0 5 228,-5-5 1,5 4-99,0-8 0,0 0 57,-5-5 0,1 0 31,4-10 0,-3-4 37,3-6 1,-2-1-162,2-9 1,-3-4-625,3-5 958,-4-7 0,6-3 0,1-8 0</inkml:trace>
  <inkml:trace contextRef="#ctx0" brushRef="#br0" timeOffset="1923">2103 148 10164,'0'19'1417,"0"1"1,0 8-994,0 1 1,0 7-385,0 8 1,2 2-158,2 3 0,0 1-88,6 4 0,-7 3-271,2-3 0,-2-3 372,2-2 1,-4-3-233,4-2 1,-3-7-20,-2-2 0,0-6-194,0-4 1,0-4-240,0-7 135,0-5 0,-2-3 653,-3-6 0,4 0 0,-6 0 0</inkml:trace>
  <inkml:trace contextRef="#ctx0" brushRef="#br0" timeOffset="2565">1927 339 7691,'-5'-15'0,"0"0"678,-7 1 0,11-1-210,-4 0 0,3-1 81,2-4 0,7 4-161,2-4 1,5 4-439,0 1 0,6-1 43,-1-4 0,8 4 167,-3-4 1,4 9 49,1 1 1,1 0-16,-1-4 1,7 4 176,3 0 1,-1 7-141,1-2 1,-5-2 178,5 3 0,-1-1-71,1 5 0,-5 5-334,-9-1 0,1 13-34,-6-3 1,-6 11-21,-4-1 1,-7 4-508,2 2 0,-3 4 328,-2 0 0,-7 2-262,-2-2 0,-9-3 177,-2 4 0,-1-4 48,1-2 1,2-1-16,-6-4 1,4 3 296,-4-8 1,1 2-64,-2-1 1,-1-9 49,7 4 0,-6-3 140,6 2 0,-1-4-73,5 0 1,1-7-27,-1 2 1,5 2 5,0-3 155,7 1-42,-4-5 104,7 0 1072,0 0-762,7 0 0,-4 0 201,7 0-401,-7 0 0,10 0-144,-3 0 0,-2-5-151,2 1 44,0-1 0,5 5-34,-1 0 0,1 0 131,0 0 1,-1 1-4,1 4 1,6-2-47,4 7 0,3 0-29,1 5 1,2-1-164,3 1 1,-1 5 109,6-1 1,-6 6-110,1-6 1,2 8 123,-2-3 0,1-1-304,-6 1 0,-4-4 31,-1 5 0,-6-7-60,2 1 1,-9-4-295,-1-5 0,-5 3 235,5-4 0,-7 0-2596,2 0 1598,-4-5 1281,-1 9 0,0-5 0,0 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7:18.55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177 1058 7574,'-8'-8'923,"1"2"-816,7 12 0,2 2-16,3 7 1,-2 6-271,7 4 1,-5 3 8,5 1 0,-5 2 142,4 3 0,-4 9 152,5 6 0,-5 10-102,5 4 0,-2 7 217,2 19 0,3 2-304,-8-40 0,0 1 0,1-2 0,1 0 177,0 1 1,0 1 0,10 39 41,2 2 1,-2-6-107,2-14 0,-4 6 93,-5-16 0,3 4 9,-3-13 1,1-3-144,-1-2 0,3-8 57,-3-2 0,-2-7-126,2 3 1,-7-6 12,2-4 500,3-4-456,0-6 1,7-7 190,0-3 1,-1-4-120,1-1 0,0-5 32,-1 0 1,6-6-40,0 1 0,6-3-48,-2-2 1,6 6 1,4-1 1,-1 2 82,6-2 0,0-3-5,5 3 0,7 2-15,3-2 0,8 7-2,1-2 0,8-3 46,-3-2 0,4 3-171,2 3 1,1-5 193,3 0 1,-1 0-320,6 0 1,0-1 135,6-5 1,4 0 62,0 1 0,-44 7 0,1 1 100,48-4 1,-45 3 0,1 1-74,-1 1 0,1 0 0,3 1 1,1 0 11,-2-1 0,0 0 0,2 3 0,0 1-127,1-2 1,0 1-1,-3 1 1,1 0 164,-1 1 1,0 0 0,-1 0 0,0 0-229,-1 0 1,0 0 0,1 0-1,1 0 44,42 0 1,-5 0-350,-10 0 0,-6 0 282,1 0 1,-9-5 63,-6 0 1,-7-1 169,-2 1 0,-8 3 45,-2-3 0,-2 4 420,-8 1 1,-4 0-376,-6 0 1,-6-5 761,2 0 1,-9 0-556,-1 5 0,-5 0 593,5 0-526,-7 0-221,4-6 55,-7 4-274,0-11 0,0 5-65,0-7 0,0 0-276,0 1 1,0-3 13,0-2 1,-2-4 185,-3-7 1,3-1-69,-2-3 1,0-5 94,-1-10 1,4-3-87,-4-7 0,-2-2 46,2-2 1,-6-11-78,1-9 1,-1-4-202,1-1 1,-3-5 297,3 0 1,2-3 105,-2-2 0,5 1-36,0 46 0,0-1 0,4 1 0,-1 1-65,-3-43 0,4 5 12,1 5 1,0 1-155,0-1 0,0 3 35,0 6 0,0 12-9,0 3 0,0 10 289,0 0 1,0 5-141,0 5 0,-5 9 664,0 11-464,-7-4 0,6 7 783,-4-4-664,-3 10 261,5-3-183,-7 12-202,0-6-340,1 7 173,-1 0 1,0 2-63,1 3 1,-1-2 25,0 7 0,1-5 19,-1 4 0,-1-4 24,-4 5 0,2-2-124,-7 2 0,6 3 110,-6-3 0,1-2 47,-6 2 1,1-2 139,0 2 0,1 1-57,3-6 0,-7 2 8,2-2 1,-2-4-82,2 4 0,-4 2 113,0-2 1,-6 6-72,6-1 0,-5-2-107,5 2 1,-7-2 115,2 2 0,-4 3-169,-1-3 0,0 3-182,0 1 1,-2 1 99,-3 0 1,2-1 53,-7 1 0,0 0 50,-5 0 0,0-1 148,1 1 1,-1-2-94,0-3 1,0 3 353,0-3 1,1 3-144,-1 1 0,5-1 194,0-3 1,0 3-101,-5-3 0,2 3-31,3 2 1,-3-5-193,3 0 0,2-2 99,-2 1 1,5 5-367,-5-5 0,5 0 138,-5 0 1,5-4-238,-5 5 1,5 0 146,-4 5 1,-1-6-32,-5 1 1,-2 0 107,-2 5 0,6-2 14,-7-4 1,2 5 65,-7-5 0,2 4-75,4 2 1,5 0 252,-5 0 0,5-1-53,-5 1 0,7 0 233,2-1 1,7 1-110,-2 0 1,5-1-23,5 1 1,-4 0-232,4-1 1,3 6 84,2 0 1,3-1-381,1-4 0,3 0 174,2-1 0,-1-1-174,6-3 1,1 2 114,4-7 0,5 4-434,0-4 185,7 0-132,-3-5 596,6 0 0,6 0 0,2 0 0</inkml:trace>
  <inkml:trace contextRef="#ctx0" brushRef="#br0" timeOffset="549">5160 368 13086,'-8'14'739,"1"1"-506,7 0 0,0 6-330,0 3 0,0 9 140,0 1 1,5 6-225,0-6 1,0 7-97,-5-2 1,0 3-321,0 2 1,0-4-544,0-1 1,-2-5 521,-2 5 0,0-1-16,-6 1 1,6-3 72,-6-7 561,7 7 0,-11-5 0,6 5 0</inkml:trace>
  <inkml:trace contextRef="#ctx0" brushRef="#br0" timeOffset="748">5101 1749 7640,'-6'8'4282,"4"-1"-600,-4-7-2333,6 0-3729,0 0 2380,6 0 0,2-7 0,7-1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20:06.84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974 6 7533,'-3'0'90,"1"0"359,-1 0-269,3 0 0,-2 0 0,-1 0 360,3 0-270,-5 0 89,2-3-179,-2 3-90,3-2 270,-5 2-270,1 0-90,-1 2 270,-3-2-90,3 5-90,-5-3-90,1 1 180,-3 1-90,1-1 89,-2 2-89,-3-1 0,5 1-180,-1-2 180,-1 3 0,4-3-180,-3 5 90,-1-4-180,-3 3 270,-2 0-90,2 1 90,-1-1-90,8-2 90,-14 1-90,12 0 0,-8-2 0,7 3 0,1-2-180,-4 3 90,-5 3-89,8-3 89,-3-1-3302,9 0 3392,1-5-90,-7 9 90,-4 4 90,-3 0-90,4 3-90,7-10 180,-4 8-90,3-5 0,-2 0 90,1-1-90,5-1 0,-3-2 0,-1 5 0,4-2 89,0-3-89,-3 2 3482,2 1-3482,-4 2 0,2 0 0,0 2 0,2-6 0,1 3 0,0 1 0,1-4 0,-4 6 0,3-5 0,-3 3 0,0 4-3392,-7 10 3392,8-11 0,0 1 0,-1-2 0,4-6 0,-3 9 0,4-9 0,-5 12 0,4-6 90,-3 9-90,4-7 90,-2 4-90,1-5 3392,-1 3-3392,2-4 180,-2 5-180,1-3 0,-1 3 90,2-6 90,0 6-180,0-2 90,-2 4 0,3-5 0,-2 5-90,5-9 90,-3 6-90,3-4-90,-3 3 90,3-2 0,-3-3 0,3 1 0,-1-2 0,0 9 0,1-7 0,-3 12 0,3-16 90,-1 15-90,2-11 90,0 9 0,0 5-90,0-6 90,0 7-90,0-13 0,0 7 90,0-10 90,0 14-90,0-10-1,2 10-89,1-7 180,2 9-180,-2-12 90,0 1 0,0-1-90,-2-1 90,6 6 0,-4-6-90,2 0 90,0 0-3392,2 14 3302,-1-16-1089,-2 3 0,1 0 1179,1-1-1390,3 14 1390,-3-15 270,5 14-360,-5-15 90,4 7-90,-5-11 180,2 5-180,1-1 0,0 1 90,8 10 0,-5-6-90,7 9 0,-4-6 0,-1-1 14,-3-3-14,2-3 662,-6-4-662,3-1 1645,1 5-1555,3 0-90,2 6 90,-5-8-90,2 1 2829,-2-3-2739,2 0-90,1 2 0,-1-5 2259,1 2-2169,2 1 0,9 4 0,-7-3-270,5-2 270,-12-5-180,11 3 90,-11-1-90,15 3 90,-16-5-90,7 3 0,0 0 90,-1-1 0,12 6-90,-12-6 90,4-1 90,-2 3 0,9-1-90,-10-4 90,6 1-90,-7-4 0,9 2 0,-12 0 90,15-1-90,-14 1-360,17-2 270,-11 0-180,13 2 270,-13-1-135,0 1 1,1 0 134,-3-2-45,2 2 0,-1-1-45,-2-4 180,17-1-90,-15-2 0,-2 2 0,1-1-90,1-2 90,4-3 0,0 1 0,3-5 0,-6 3 90,7-2-3392,-14 3 3302,4 3-996,-6 0 1176,0 0-403,0 2 223,0-5 180,2 5-180,-1-4 90,1 4 269,11-14-179,-9 9-90,1-5 0,0 1-270,-4 2-157,1-1 1,-1-1 426,-1 3 192,8-9-282,-10 10 90,7-9-90,-7 9 314,0-5 1,0 1-135,-1 1 2150,7-14-2060,-9 17 539,9-18-629,-9 14 45,2-3 0,-1 1-225,-5 5-1998,8-18 1908,-8 17-1068,6-17 1158,-7 17 991,5-14-1081,-5 14 90,2-17 90,-2 15-270,0-15 180,0 15 90,0-10-90,0 13 1919,0-5-1919,-2 6 90,-3-1 179,-1 3 2390,0-4-2209,-2 7 919,3-4-1369,-2 4 690,-3-4-600,4 4-270,-10-9 180,9 10-180,-14-11 180,15 11 0,-11-2-90,7 1 270,-2 3-90,1-1 90,-7-1-180,11 3 0,-14-1-90,10 0-90,-6 1 180,4-3-450,-10 4 181,10-2-1,-17 2 180,18 0 0,-11 0 0,11 2 270,-17 2-270,15 2 180,-16 1 0,17 0 90,-7-2-180,2 4 0,1-4 0,2 2 90,2-2-90,-1 0-90,1 2-90,-7-2 90,4 4 0,2-6 0,2 3-180,-1-1 270,3 0 0,-2 0-90,0 2-90,-4-2 180,5 0 0,-7 6-90,7-8 90,-6 9-90,2-7 0,2 4 0,-2-2-90,5 3 180,-4 0-449,3-1 359,-3 3-90,3-2 180,-1 3-180,-1 0 270,5-3-270,-6 5 180,8-8-90,-5 6 270,3-3-270,0-3 270,3 3-270,-2-4 90,4 4 0,-4 0-180,2 1 180,0-3-90,2-1 90,1-2-180,0-1 180,-1 5-180,-2 0 270,3 2-180,-3 1 0,2-4 180,-1 5 0,1-3-180,-2 2 180,5 0-90,-5 0 90,5-5-90,-5 9 0,5-8 0,-5 4 0,4-5 0,0-3 0,1 4 0,-3-1-180,3 3 180,-2-5 0,2 1-180,0-1 180,0 0-89,0 2 89,0 2 0,0-1 0,0 2-90,0-3 90,0 2 0,0-3 90,0 4-90,0-4 0,0 3 0,0-4-180,0 4 180,0-3 0,0 1 0,0-3 0,0 3 0,2-1 0,-2 0 0,3-1 0,-3 2 0,1-2 0,0 2 90,1-4-90,-2 1 0,0-1 0,0 0 90,0-2-90,3 2 0,-3-1 0,2 1 89,-2 1-358,0-1 269,0 2-180,3 1 180,-3-2 0,2 0 0,-2-2 0,0-2-3688,0 3 1889,3-1 1799,-1-2 0,4 2 0,-2-2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20:06.84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10 832 6183,'3'0'-269,"-1"0"3057,-2 0-2608,-4 0 270,3 0-360,-4-3 179,5 3-179,0-5 90,0 3 90,0-3-90,-2 0 180,1-4-180,-1 3 180,2-9-91,0 7 1,0-10-180,0 9 270,0-11-270,2 11 270,1-13-90,2 7-91,0-9 1,0 9 0,2-13 90,1 8-270,2-10 180,0 6-270,0 2 90,2-1 180,-1 3-270,3-3 180,-1 4-90,2-5 90,0 0-90,-2 6 225,-5 4 0,0 0-135,6-5 0,3-7-1,-4 9 181,6-5-90,-3 6-90,6-7-90,-7 5 0,-3 6 0,0 0-90,4-7 135,-4 8 0,1-1-135,7-7 180,0 4-180,2 1 90,-2 2 0,0 5-90,6-6 90,-9 9 0,1-4 0,-1 1 0,5 3-90,10-7 90,-7 5-180,2 0 180,-8 3-90,-2 1 1,1 2 89,-2 0-45,3 0 0,1 0 45,-2 0-45,-1 2 0,1 0-45,3 1 90,9 4 0,-12-2-90,10 4 90,-13-5-90,0 3 0,1 1 90,-2-4 0,11 13-90,-11-4 90,6 6 0,-10-6 0,6 11-90,-7-10 180,5 11-180,-3-5 180,-2-1-90,-1 0 0,0-3 0,-3-3 90,2 4-90,-4-4 0,4 9 0,-7-9 0,3 8 0,-3-11 0,0 19 0,0-19 0,0 6 0,2 0 0,-2-5 270,3 11-270,-3-8 0,0-1 90,-3 5-90,1-3 90,-4 3 0,1-3-90,0 4 0,2-4 0,-1 1 89,2-2-89,-4-1 90,1 3-90,0-4 0,-2 4 0,2-1 90,-5-1-90,5 0 90,-5 1 0,2-3 0,1 2 0,-3-2 90,3 3-180,-4-4-3392,4 1 3482,0-4-1023,1 1 844,1-4 89,-2 4 89,2-4-89,-2 4 0,-3 1 0,4 0 90,-10 4 2751,9-4-2751,-9 4 1304,10-6-1394,-10 7 0,7-9-90,-10 14-3392,8-13 3482,-1 9-90,-4-5 270,-3 6-180,3-4 270,-9 7-270,18-12 90,-14 10-90,12-7-180,-10 7 90,8-5 90,-5 3-180,5-4-180,-6 6 360,6-7-90,-3 5 90,6-6 3482,-1-1-3482,1 1-90,-2-1 180,-2 7 0,1-5-90,-1 7 0,-2-1 0,3-4-90,0 1 0,0 1 90,-2 2-90,-5 10 0,6-12 90,0 7 0,4-10-90,-6 12 90,10-12-269,-9 14 89,9-14 90,-3 4 0,0 1 0,3-4 135,-3 5 0,1 1-135,4-4 90,-3 4 0,-1 0 90,3-4-45,0 1 0,-1 1 135,-1-5 0,0 19-360,0-15 270,0 12-180,0-9 0,2 5 90,-1-9-180,3 9 180,-1-12-90,2 14 180,0-14-90,0 4-90,0-7 180,0-1-90,0 3 0,0-1 0,0 2 0,0-2 0,0-1 0,0 3 0,0-2-90,0 10 0,0-6 0,0 7 90,0-7-90,2 0 90,-1-2 0,3 7-90,-1-11 180,0 14 180,1-9-270,-4 2 90,3-4 180,-3-1-270,0-5 90,2 7-90,-2-7 0,3 1 0,-3-1-90,0-2 90,0 1-90,0-3 1259,0 1-809,2-2 90,-1 0-270,3 0-1,-3-2-89,3 1-90,-3-3 180,3 3 0,1-5-90,-2 3 90,8-6-270,-7 4 180,12-6-180,-9 5 180,11-8-90,-11 8 180,13-5 0,-8 4-90,7-2 0,-6 1 90,8-3-90,-9 5-1,3-1 1,0-1 0,-2 1-45,3-1 0,0-1 45,-3 2 45,3-2 0,0 1-135,-3 1 90,8-4 90,-4 5-180,-4 0 90,5-1 0,-4 3 90,-1-3-3302,2 1 3212,-2-1 269,8-2-179,-5 1 0,2 0-90,9-4-135,-2 1 0,0 0 135,-6 5-225,4-4 0,0 0-202,5 2 337,-9-1 0,1-1-45,-3 5 0,-1 0-90,0-1 0,0 1-45,8-3-45,-6 3 0,1-1-225,6-2 405,-8 3 0,0 1-2231,5-3 2096,-5 2 2457,5 0-2277,8-4 89,0 3-44,-12 2 0,0-1-314,4 1 269,3-1 0,-11 2 67,2-1-246,-9 4 179,1-5 3122,4 5-3212,-4-4 90,0 3 0,1-3 90,-8 3 90,6-3-90,-7 3 269,2-1-808,-2 2-181,0-2 450,0 1-1215,0 0 1,-4 1 0,-1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20:06.84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5 11041,'3'-3'629,"1"1"-449,-4 2-180,5 0 180,-5 0 0,5 0 0,0 0 180,3 0-270,2 0 0,2 0-180,3 0 90,-4 0-90,12 0 90,-13 0 180,20 0 0,-11 0-180,10 0 89,-8 0 271,12 0 0,-8 0-225,-7 0 0,1 0 45,11 0 0,0 0 0,-1 0-1,1 2 91,0-1-180,-2 1 0,-3-2 90,8 0-180,-8 2 0,-5-2 0,-1 0 90,0 3-90,-1-2 0,-1-1 0,-4 1-45,7 0 0,1 0 45,-5-1 315,6 0 0,2 0 45,4 0-405,-9 0 0,1 0 225,12 0-180,-2 0 179,0 0-179,1 0 0,-2 0-90,-1 0 90,-5 0 180,7 0 0,-10 0 0,11 0-90,-15 0 180,10 0-180,-16 0-90,13 0-3302,-16 0 3392,4 0-90,-6 0 989,7 0-809,-6 0 90,4 0 0,-6 0-270,-3-2 3392,1 1-4472,-2 0-5936,0 1 5577,0-3 1439,0 3 0,-2-4 0,-1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20:06.85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60 0 7533,'-3'0'719,"1"0"-539,0 0 0,1 0 1439,-1 0-899,4 2 89,-1-1-359,3 1-90,-3 0 180,3 1-91,1 2 91,1-1-90,3 1 629,6 10-629,-4-5-180,6 10-3662,-9-12 3572,-1 1 89,0 0-89,3-1-90,-4 4-90,3-5 180,-4 0 0,1-2-180,-1 2 90,-1-2 180,-1 4-180,2-4 3572,4 9-3572,-3-8 269,8 9-89,-5-7-90,5 4-90,-6-5 0,2 0 0,-3 0-180,3 2 0,1 0 0,1 2 90,-5-8-180,1 3 90,-4-3 0,6 4 90,-4-2-90,3 2 180,-3-4-90,1 3-90,-2-5-90,5 6 180,-7-5-179,6 3 179,-8-3-90,4 1-90,-5-1 180,0-2-90,2 3 90,-1-3 90,1 0-90,-4 1-90,1 0 90,-1 1 0,-1 0-90,3-1 90,-5 3 0,5-4 90,-7 5 0,6-5 90,-8 7-180,6-6 0,-9 10-90,4-6 90,-4 7-90,1-2 90,-1-1-450,2 3-2942,-9 2 3392,10-1 90,-10 3 0,9-4 0,-5 2-90,4-1 0,-3 0 0,6-3 90,-11 10-90,7-8 90,-8 10-90,10-11 90,-1 5-90,3-8 3482,-4 9-3482,1-6 90,-5 5-90,7-6-450,-7 3 270,10-6 180,-6 4 0,5-4 0,1-2 0,1 2-90,1-4 270,1 1-360,-2-2 540,2 1 359,-1-1-539,3-2 1889,-1 0-3148,2-2 719,0 2 270,0-4-1799,0 3-1169,2-5 1799,1 3 1259,2-3 0,0 2 0,0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20:06.85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29 8432,'3'0'720,"1"0"-540,-1 0-90,2 0-90,0 0 90,0 0 179,2 0-269,-1 0 180,4 0-90,-5 0-90,4 0 90,-1-1 180,7 0-180,-2-1 0,2 2 360,8 0-3842,-8 0 3482,9 0 269,-4 0-179,0 0 0,5 0 0,2 0 90,-2 0-90,5 0-90,-5-3 90,2 3-180,-2-2 90,-2 2-90,-1 0 0,-2-2 90,3 1 90,-1-1-91,3 2 1,0 0 3302,-2 0-3302,-1 0-90,-6 0 90,-2 0 0,-1 0 90,-1 0-90,5 0 90,-1 0-90,1 0 90,0 0-90,-4 0 539,11 0-269,-10 0-270,6 0 0,-10 0 270,4-2-270,-8 1 270,13 0-270,-13 1-90,8-3-270,-6 3 180,0-2 90,-3 2-90,1-2 180,-5 1-180,4-1 180,-3 2-180,-1 0-540,1 0 630,-2 2 0,0-1-90,0 1 0,0 0 90,-2-2 0,1 4-90,-1-3 0,0 3 90,1-1-179,-1 4 89,2-4 0,-3 8 90,1-5-90,-1 5 90,-1-1-90,1 2-90,-2-5 180,2 3-90,-2 1-270,-1 5 270,-3 5-90,-3 2 90,2-2 0,0-1 0,0 3 90,-2 1 0,1 0 2,-3 5 88,3-3-180,-1 1 180,2-1-90,2-7 0,1 0-45,1-4 0,0 1 45,0 2 0,-2 4 0,-1 0 0,1 3-3393,-2 3 3483,3-7-180,2-9 90,0 2 0,-2 4 0,-3 5 0,1-1 0,0-2 0,2-5-90,-1 8 269,-2-7-179,2 5 0,0 0 90,-4 0 0,4-3 0,1-2-90,0-1-1411,0 9 1501,1-11-657,2 4 0,-1 0 657,0-4-173,-1 8 0,0-1-186,0-5 89,-4 16 90,3-13 90,1 2 1781,-1 4-1871,0-1 180,2-3-90,-3-3 0,3-3 2240,0 0-2240,0-4 0,3 4 2511,-5 0-2511,1 5 0,-1-3 0,2 2 20,0-11 70,2 7-270,-2-4 180,1 4-180,1-2 180,-2-5 0,5 0 0,-3-2 0,1 4 0,2-3 0,-7 7 90,6-7-90,-6 7 180,7-7-90,-5 8-90,2-9 0,1 7-180,-3-7 270,5 0-180,-3-1 90,3-4-90,-2 4 0,2-3-90,-3 1 1,3 0 179,0-1-945,0 1 1,-2-7-1,0 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20:06.852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5 10051,'3'0'810,"1"0"-630,-4 0-90,5 0 269,-2 0-179,2 0-90,0 0 180,2 0-180,-2 0-540,3 0 270,-1 0-89,3 0 179,-2 0 180,4 0-3482,7 2 3392,-6-1 179,19 3-179,-15-4-1908,14 3 1908,-12-3-16,-2 0 1,1 0 105,4 0-90,-5-1 0,0 2 0,3 1 90,-2-2-180,0 3-90,8-3 180,-6 0-45,-3 0 0,0 0 45,-4 0 0,17 0 0,-18 0 2343,9 0-2253,-6 0 3370,1 0-3370,3 0 89,3-3-179,-5 3 159,4-2-159,-6-1 90,5 1-270,-4-1 180,16 1 0,-18 2 0,12-2-90,-17 1 90,-1-1-180,2 2-90,2 0 180,-3 0 90,3 0-90,-5 0 90,1 0-89,2 0 89,-1 0 89,-1 0 181,1 0-180,-3 0 0,1 0-90,-4 0 90,2 0-270,-2 0 180,-1 0 0,0 0-90,-2 0 90,3 0 0,-3 0 0,2 0 0,1 0-90,-3 0-360,2 0 1,-2 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20:06.85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409 750 7982,'-2'0'360,"0"0"-180,0 0 0,1 0-90,-1 0 180,-1 0-450,1 0 270,-1 0 90,-4-3 0,2 3 90,-8-4-91,5 3 91,-10-5-180,11 3 360,-14-6-360,14 4 270,-15-7-270,12 6 179,-18-7 1,14 3-90,-11-2 0,8-2 90,-5-3-360,6 4 90,-3-7 90,6 5-90,0-4 180,-1-2-180,3-1 90,3 5-90,2 1 90,3 6-270,0 1 180,-1 0 90,3-2-90,-3 2 90,3 0 0,-3-7 0,3-4-180,-1 0 135,2 2 0,0 0 45,0 2-90,1 0 0,0 0 0,2 4 0,4-14 0,-1 14-90,3-15 90,-5 16 180,5-7-180,-4 6 90,5-3-1,0 1-178,2 0 178,1 0-178,2 1 178,-2 2 1,-3 3 0,4-1-90,-6 4 0,7-4 90,-1 2-90,-3 1 0,13-4-90,-8 4-3392,15-6 3482,-11 7-237,0 0 0,-1 2 237,0 1-128,1-1 0,0 0-52,1 2 90,11-1-90,-7 4 0,-2-1 90,-4 3-180,0 1 0,2 2-89,4 3 269,0-1-180,2 7 360,-6-7-90,-6 3 0,-1 0 90,0-2 172,9 10-82,-12-10-1120,2 2 0,0 0 1030,-3 1-146,2 0 1,-1 1 235,-5-4 2219,8 13-2399,-8-12 89,4 7-89,-8-10 0,3 1 205,-2 0-475,2 4 3421,0 3-3151,-2-5 457,-2 2-457,-1-6-180,3 3 90,-3 3 90,3 2-90,-6 8 180,0-7-90,-1 5 0,1-11 0,-4 10 0,4-11 0,-4 9 0,2-11-180,0 5 180,0-4 0,-3 7 0,1-6 0,-3 5 0,2-5-90,-4 3 0,6-2 90,-7 2-269,7-5 269,-9 4-90,9-7 0,-5 6 0,5-6 180,-3 3-180,3-2 0,-6 1 0,6-1 90,-12 7 0,9-7 0,-8 7 0,9-7 0,1 2 90,0 0-90,-12 2 90,8-1-90,-16 3 0,18-5 0,-14 2 180,11-2-180,-9 3 269,10-4-269,-3 2 450,-1 2 0,2-1-180,-5 4-180,3-4 0,0 0 0,1 1-180,-5-1 0,2-1 90,6-1 90,-12 0-90,12-1 90,-5 2 90,0 1-90,-1 1-1,-1 3 1,-1-2 0,8 2 90,-10-1-90,9 1 90,-9 7-90,10-6 180,-3 7-270,6-9 0,-4 9 90,4-9-45,-2 3 0,1 0-45,0-1-90,-1 2 0,1-1 0,1-3 180,-6 9-180,8-9 540,-8 17-91,7-14-89,2 3 0,1 1 0,1-6-90,1 10-270,2-12-90,0 6 0,0-3 0,0 3 90,2-6-90,1 6 90,0-8 90,1 12 90,-1-9-180,0 3 360,1-4 90,-1 5-180,2-1-90,0 5-270,-2-10 360,2 2-180,-3-5-180,3 5 180,0-5 90,0 0-90,0-1 90,0 0-90,0 0 0,0 0 270,0-1 270,4 5-271,-2-5 91,8 7-180,-8-8 90,10 6-90,-11-6-90,12 5 0,-11-5-90,14 4 0,-12-2 180,10 0-270,-8-2 90,9 1-180,-8-4 90,18 5-90,-17-2 180,11-1-90,-14 0 90,0 0 0,4 1 0,8 2-90,0-1 180,5 1-90,-7-2 180,0-1-90,-5-2 90,13 0-180,-15 0 0,15 0 180,-13-2-90,5 1-90,-4-3 89,5-1 1,-12 0-90,18-8 90,-16 6 360,14-10-450,-14 8 270,6-6-180,-4 5 0,-1-4 0,-1 3 90,0-6 0,-2 3-270,1-6 180,-3 7-360,2-13 90,-5 13 180,2-3 0,-1 1-90,-3 3 0,4-12 180,-6 13-90,3-5 180,-3 6 180,0-8-360,0 9 90,-3-11-90,3 12 0,-5-10-90,5 9 0,-7-13-90,6 15 0,-8-12 180,6 12 0,-6-10 0,3 10 270,-3-8-270,3 9 90,-3-5-90,3 6 0,-4-8 0,5 4 0,-2-5 0,4 7 0,-4-2-270,2 2 450,-5-3-270,2 3 540,-3-5-450,6 6 0,-3-2-90,7 5 0,-3-3-90,3 3 90,-3-6 0,3 5 0,-3-4 180,3 5-180,-5-4 90,2 4 90,-5-3-90,5 5 0,-2-6 0,3 5-180,-4-7 180,3 3-90,-2-3 0,3 6 90,-4-3 0,4 5 0,-7-5 90,7 3-90,-4-2 0,2 3 0,0-5 0,0 4-180,-2-6 180,3 6 180,-2-6-270,3 8 90,-2-3 0,2 2 90,-1 1-90,3-3 0,-3 4 0,1-5 90,0 5-90,-1-3 0,1-1 0,-2 3 0,-2-7-180,2 5 180,-2-4 0,1 2-180,0 0 180,0 0 0,-6-1 180,8 2 0,-4-2 90,7 5-90,-4-3 90,5 2-181,-2-1 1,2-1-269,0 3-1,0-1-450,-3 2-180,3 0-1708,-2 4 1978,-1-1 540,0 6 0,-1-3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20:06.84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41 3676 7533,'-11'4'0,"2"1"0,4-2 0,2 1 0,-1-3 0,3 1 0,-3 0 0,3-2 1619,-1 2 90,2-2-1529,0-2-90,0 0 90,2-3-1,1 0 1,2 0-90,2-2-450,-1 0-3211,1-2 3481,0 1 90,5-5 90,0 4 134,1-2 1,1-2 135,6-8-469,-1 6 0,0-1 109,-8 4 0,1 0 314,12-8 1,0 0-555,-12 8 0,1-2 330,7-4 0,4-3 0,-4 3-45,-4 4 0,-1-1 75,8-6 0,4-3 0,-3 3-75,-7 4 0,2 0 45,-1 0 0,4-3 0,0 1 0,-3 1-46,2-1 1,-1-1 67,1 2 1,4-4 0,-1 1-1,-3 2 841,0 1 0,0-2-899,-3 5 0,4-3 0,0-2 0,0 2 0,-4 2 36,6-5 0,0 1-55,-4 2 1,4-3 0,0 0 0,-1-1 0,-2 4-468,-2 1 0,-2 2 0,3-2 450,1-2 0,4-4 0,1-1 0,-2 1 0,-1 4-316,-3 1 0,-2 2 1,2-2 297,-1 1 0,2-2 0,2-1 0,-1-1 0,0 2 0,-3 2-228,1-1 0,-2 2 0,4-2 228,-3 1 0,4-4 0,0 0 0,1-1 0,-1 1 0,-4 4 0,3-2 0,-4 3 0,3-2 60,0-1 0,2-2 0,2-1 0,1-1 0,-3 2 0,-2 3-398,0 0 1,-1 2-1,0-1 338,-1 1 0,2-2 0,1-1 0,-1 1 0,-3 2-180,1 1 1,-2 2 0,0 0 209,2-3 0,0 0 0,0 0-33,0 1 0,-1 0 1,0 0 32,1 1 0,0-1 0,1-1 15,-1 0 0,1-2 0,1 0 0,-2 1-119,3 0 1,-1 0 0,2-2 88,-4 2 0,3-1 0,1-1 0,0-1 0,-1 1 0,-2 3-45,4-4 0,-2 4 0,3-4 30,-5 4 0,1-2 0,3-2 0,0 0 0,-1 0 0,-1 2 0,-3 2 56,5-3 0,-3 2 0,3-2-41,-1 0 0,3-3 0,1 0 0,0-2 0,-2 3 0,-2 2-15,0 0 0,-3 2 0,3-2 0,-1 1 0,3-3 0,2-1 0,-1 0 0,-1 1 0,-4 4 30,0-1 0,-2 3 0,3-3-30,-1 0 0,4-3 0,1-1 0,1 0 0,-2 1 0,-4 2 0,0 1 0,-3 2 0,2-3 105,2 0 0,3-3 0,1-1 0,0-1 0,-1 2 0,-3 3-75,0 0 0,-2 2 0,2-2-90,-3 1 0,3-1 0,2-2 0,-1 1 0,0 1 0,-4 3 30,0-1 0,-1 4 0,1-3 66,0 0 0,4-3 0,0-1 0,-1 1 0,-3 2 55,1 1 0,-2 0 0,0 0-24,2 0 0,1-1 1,0 0-1,-3 2 23,5-5 0,-2 1-60,0 4 0,1-1 0,-4 2 329,-5 3 1,0-1-330,4-2 0,2-2 0,-2 2 60,1-3 90,0 0 0,-1 1-180,-5 4 90,4-6-90,-11 13 1292,0-2-1292,0 2-450,-2 0 2285,1 1-1925,-3-1 1228,1 0-1408,-2 2-3265,-2 2 2096,1-2 1439,-3 3 0,-1-5 0,-3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5:21.57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413 397 7871,'-7'-8'1690,"5"-5"-602,-11 11-580,12-11-312,-6 11 0,6-9 18,-4 6 135,3 0-314,-5 5 263,1-6-221,-2 4 1,-7-5-38,0 7 1,2 2-38,4 3 1,-5-2 15,5 7 1,-4-5-27,-2 5 1,5-5-1,0 4 1,2 1 92,-2 5 1,2 0-202,3-1 1,4 1 101,-4 0 0,3-1-71,2 1 0,0 0 38,0 0 1,0 4 40,0 1 1,0-1 3,0-4 1,2-2 1,3-3 0,-2 1 48,7-6 1,-2 2-46,2-2 1,3-4 44,-3 4 0,-2-5-27,1-5 0,1-3-92,5-7 1,-5-1 82,0-3 1,-2-3-184,2-2 0,1-4-4,-6 4 0,5-4 83,-5-2 1,1-1-13,-1-3 1,-3 1 32,3-6 0,-4 7 130,-1-3 1,0 4-136,0 2 1,0 4 289,0 1 0,0 6-75,0-2 0,0 4 341,0 1 10,0 1-32,0-1-22,0 7 236,0 1-629,0 7 81,0 0 1,0 7-224,0 2 0,0 5 69,0 0 0,0 7-21,0 4 0,0 3-40,0 1 0,5 1-63,0-1 0,0 0 54,-5 1 0,5-1 63,0 0 1,4-1 53,-4-3 1,5 1-40,-5-7 1,6-1-325,-1-8 1,-2 2 143,2-7 1,0 4-1054,5-4 644,-1 0 610,1-5 0,0-6 0,0-3 0</inkml:trace>
  <inkml:trace contextRef="#ctx0" brushRef="#br0" timeOffset="391">16 926 7730,'-8'0'2762,"1"0"-1910,7 0-901,0 0 111,7 0 1,1 0-25,6 0 0,8 0 65,2 0 0,1-5 37,4 0 1,-1-6-11,11 1 1,0 2-183,5-2 1,0 0 80,0-4 0,1 4 18,-1 0 0,0 2-624,0-2 0,-2-1 338,-2 6 0,-6 0-1908,-10 5 2147,4 0 0,-12-7 0,6-1 0</inkml:trace>
  <inkml:trace contextRef="#ctx0" brushRef="#br0" timeOffset="955">221 1323 8391,'-9'0'787,"-1"0"0,5 0-158,-5 0-527,0 0 0,-4 0 57,-1 0 1,2 2-72,3 3 0,-3-2 211,3 7-162,-3-1 1,0 6-24,3 0 0,-1 0-6,6-1 0,0 1-83,5 0 0,-5 4 30,0 1 1,0 1-65,5-1 0,0 1 71,0 3 0,5-1-136,0-3 0,7-9 88,-3 4 1,4-5-175,2 0 0,0-4 6,0-6 1,-1-6 22,1-4 0,-2-5 84,-3-5 0,3 3 2,-3-8 0,-2-4-170,2-6 0,-5 1 88,4 5 1,-5-7-108,1-4 1,-4 3 94,-1-2 1,0 6 49,0-1 1,0 3 177,0 1 1,0 7-74,0 4 1,-5 3 332,0 1 0,0 5-173,5 0 0,-1 7 856,-4-2-703,3 3 0,-4 4-224,6 3 0,0-2 47,0 7 0,0 6-69,0 9 0,0-2-72,0 1 0,0 6 62,0 4 0,6 2-140,4-2 1,-2 2 26,2 3 0,0-3-593,5-6 0,1-6 303,4 1 1,-4-7-399,3 1 0,-2-4 2,-3-5 726,1 3 0,0-12 0,0 6 0</inkml:trace>
  <inkml:trace contextRef="#ctx0" brushRef="#br0" timeOffset="1230">471 1294 7682,'-6'8'-1217,"4"-2"2158,-4 1 763,6-6 0,1 11-798,4-7 0,3 1-445,7-1 0,0-1-717,-1 5 1,-4-4 204,0 5 0,-2 0 27,2 5 0,1-1 130,-6 1 1,0 0-134,-5-1 1,-1-1-36,-4-3 0,1 3-94,-5-3 1,0 3-46,0 2 0,-4-5-76,3-1 0,2-4-636,-2 5 1,5-7-4,-5 2 916,7-3 0,-4-2 0,7 0 0</inkml:trace>
  <inkml:trace contextRef="#ctx0" brushRef="#br0" timeOffset="1531">780 1235 7682,'8'0'1134,"-1"-7"1,-14 6-484,-3-4 1,2 3 283,-2 2 1,6 2-155,-6 3-751,0 3 1,-5 7-255,1-1 0,4 1 228,0 0 1,5-1 21,-5 1 0,7 0 117,-2-1 0,3 1 63,2 0 1,0 0-200,0-1 1,0 1 355,0 0 1,7-1-58,3 1 0,3-5-96,2 0 0,-1-2-525,1 2 1,1 1 233,4-6 0,-4 0-484,4-5 0,1 0 306,-1 0 0,-1-2 259,-4-3 0,6-3 0,2-7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20:06.84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3 7533,'0'-3'4407,"3"3"-4317,2 0 0,5 5 90,-3-3 0,4 1-540,9 8 450,-4-7-270,2 6 0,1 2 180,-1-3-45,4 4 0,0 1-1924,-1-3 2014,-4 0 0,-1-1-45,2-1 90,3 3-90,-2 0-148,3 0 148,0 2 270,1 1 0,2-1-46,-1 0 1,1 1-447,-10-6 0,2 0 282,7 6 0,3 2 0,-3-3-15,-8-6 0,0 1 44,9 6 1,5 2 0,-4-1-433,-9-6 0,0 0 343,10 6 0,4 3 0,-4-2 45,-8-3 0,-1-1-45,2 1 0,4 0 0,-1 1 0,-2-2 0,-1 1 0,-1 0 67,3 1 1,3 1-1,1 1 1,-4-3 243,1 1 0,0-1-266,1 1 0,4 3 0,0 0 0,-2-2-105,-3-2 0,-2-1 0,2 1-527,1 1 0,2 1 1,0 0-1,-2-1 527,-2-1 0,0 0 0,-1 0-234,0-1 1,0 1 0,-1 0 338,3 0 0,-1 1 0,1 1 0,-1 1 45,2-3 0,-1 1-90,-2 1 0,1 1 29,-1-3 1,1 1 0,0-1 60,3 4 0,1 1 45,-2-2 0,2 2 0,2 0 0,-4-2-75,-4-3 0,-1-3 0,3 4 66,1 1 0,2 2 0,2 2 0,-2-2 0,-2-2-96,-2-2 0,-2-1 0,2 1 77,3 2 1,2 2 0,1 2 0,-1-2 0,-2-1-78,-2-3 0,-2-1 0,1 1-30,5 4 0,2 1 0,0 1 0,-4-2 90,2 1 0,0 1 0,-3-4 0,2 4 0,3 0 0,-2-1 0,-4-2-60,-2-1 0,-4-2 0,4 1-163,1 1 1,3 2-1,1 0 1,1 1 0,-2-2-1,-4-2 223,5 6 0,-1-2 54,-3-3 0,3 2 0,1 0 0,-2 0 0,-3-3-33,4 3 0,-1-1 32,-4-2 1,4 1 0,1 1 0,-1 0 0,-4-3 81,3 3 0,0-1-68,1 0 1,4 2-1,-1 1 1,-3-3-69,-3-1 1,0 0 67,0-1 1,3 3-1,0-2 1,-4-1-68,0-1 0,-2 0 60,6 4 0,2 3 0,-2-4-15,-9-5 0,1-1-75,2 3 0,3 3 0,-4-3 119,5 4 542,-5-6 1,-1 1-812,2 4 996,-4-8-2525,11 7 2110,-8-6-491,0-2 0,-8-3 0,-8-4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6:22.1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0 24575,'-1'111'0,"4"131"0,20-93 0,-14-105 0,-1 1 0,1 55 0,-11 647 0,-11-521 0,0-5 0,13-124 0,-13 384 0,7-374 0,3-39 0,-18 105 0,7-92 0,-5 154 0,21 87 0,1-118 0,-4-15 0,16 499 0,-8-554 0,11 92 0,6 43 0,-20-206 0,-1 22 0,-3-52 0,2-1 0,0-1 0,2 1 0,10 35 0,-5-33-455,-2 1 0,5 44 0,-10-56-6371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6:24.8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98 24575,'-26'0'0,"34"0"0,44 0 0,1335 0 0,-1342 3 0,1 1 0,55 13 0,-47-7 0,57 4 0,437-11 0,-285-6 0,150-9 0,8 0 0,187-37 0,-251 11 0,418 26 0,-464 15 0,115-1 0,486-5 0,-660-9 0,91-1 0,499 14-1365,-861-1-5461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6:26.9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24575,'12'1'0,"0"0"0,0 0 0,-1 1 0,1 1 0,0 0 0,-1 1 0,0 0 0,18 9 0,-7-1 0,0 1 0,-1 1 0,20 18 0,-38-30 0,1 1 0,-1 0 0,0 0 0,0 1 0,-1-1 0,1 1 0,-1-1 0,0 1 0,0 0 0,0 0 0,0 0 0,0 0 0,-1 0 0,0 0 0,0 0 0,1 5 0,-2-1 0,0-1 0,0 1 0,0-1 0,-1 1 0,0-1 0,-1 1 0,0-1 0,-4 12 0,-5 6 0,-2 1 0,0-2 0,-31 43 0,43-66 0,-22 33-57,-40 53-1251,37-61-5518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6:28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66 24575,'-5'7'0,"0"-1"0,1 1 0,0 0 0,1 1 0,-1-1 0,-3 14 0,-3 6 0,-60 147 0,62-164 0,7-25 0,7-27 0,1 5 0,2 1 0,1 0 0,2 0 0,26-55 0,-36 88 0,0 0 0,0-1 0,0 1 0,1 0 0,-1 0 0,1 0 0,0 1 0,-1-1 0,1 1 0,0-1 0,0 1 0,1 0 0,-1 0 0,0 0 0,1 1 0,0-1 0,5-1 0,-6 3 0,0-1 0,1 1 0,-1 0 0,0 0 0,0 1 0,1-1 0,-1 1 0,0-1 0,0 1 0,0 0 0,0 0 0,0 1 0,0-1 0,0 0 0,0 1 0,0 0 0,-1 0 0,1 0 0,-1 0 0,5 4 0,32 33 0,-2 1 0,-1 2 0,35 56 0,-58-75-1365,-4-3-5461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6:37.9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0 288 24575,'7'0'0,"-1"-1"0,1 1 0,-1-1 0,0-1 0,1 1 0,-1-1 0,0 0 0,0-1 0,0 1 0,0-1 0,0 0 0,-1-1 0,1 1 0,-1-1 0,0 0 0,0-1 0,0 1 0,-1-1 0,0 0 0,1 0 0,-2 0 0,1 0 0,-1-1 0,0 0 0,0 0 0,4-10 0,0-4 0,-1 0 0,-1 0 0,-1 0 0,0-1 0,-2 0 0,0 0 0,-1-21 0,19 425 0,13-161 0,4 41 0,-36-256 0,0 1 0,-1-1 0,0 1 0,0-1 0,-1 1 0,1-1 0,-2 1 0,1-1 0,-1 0 0,0 1 0,-1-1 0,-5 11 0,4-13 0,1 0 0,-1-1 0,0 0 0,0 0 0,0 0 0,0 0 0,-1-1 0,1 1 0,-1-1 0,0-1 0,0 1 0,0 0 0,-1-1 0,1 0 0,0-1 0,-1 1 0,-7 0 0,9 0 0,0-1 0,-1-1 0,1 1 0,-1-1 0,1 1 0,-1-1 0,1 0 0,-1-1 0,1 1 0,-1-1 0,1 0 0,-1 0 0,1 0 0,0-1 0,0 0 0,-1 0 0,1 0 0,-6-4 0,6 2 0,0 0 0,1 0 0,-1 0 0,1-1 0,-1 1 0,1-1 0,1 0 0,-1 0 0,1 0 0,0 0 0,0-1 0,0 1 0,1 0 0,-2-10 0,-2-31 0,2-1 0,2 1 0,10-83 0,-9 123 0,1-1 0,0 1 0,0-1 0,0 0 0,1 1 0,0-1 0,1 1 0,-1 0 0,1-1 0,0 1 0,1 0 0,-1 1 0,1-1 0,1 1 0,-1-1 0,1 1 0,-1 1 0,8-6 0,6-3 0,0 1 0,1 1 0,0 1 0,21-8 0,9-5 0,21-8-1365,-40 19-5461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6:38.5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0 24575,'-2'25'0,"-1"0"0,0-1 0,-2 1 0,-1-1 0,-12 30 0,9-29 0,1 1 0,2 0 0,0 0 0,-2 40 0,7-38 0,-2 154 0,5-148 0,0-1 0,3 0 0,11 45 0,-15-72-97,0-1-1,1 1 1,-1-1-1,1 0 1,0 1-1,1-1 1,0 0-1,0 0 1,0-1-1,0 1 1,0 0-1,1-1 0,6 6 1,10 2-6729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6:39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 24575,'-2'139'0,"6"153"0,8-245 0,0-33 0,-12-14 0,1 0 0,0 0 0,-1-1 0,1 1 0,-1 0 0,1 0 0,0-1 0,-1 1 0,1 0 0,-1-1 0,1 1 0,-1-1 0,1 1 0,-1-1 0,1 1 0,-1-1 0,0 1 0,1-1 0,-1 1 0,0-1 0,1 1 0,-1-1 0,0 0 0,0 1 0,1-1 0,-1 0 0,0 1 0,0-1 0,0-1 0,9-35 0,10-34 0,-18 69 0,0 0 0,0 0 0,0-1 0,0 1 0,0 0 0,0 0 0,1 0 0,-1 0 0,1 0 0,-1 1 0,1-1 0,0 0 0,0 1 0,0-1 0,0 1 0,0 0 0,0 0 0,0-1 0,0 1 0,0 1 0,0-1 0,1 0 0,3-1 0,-3 3 0,0-1 0,0 1 0,1-1 0,-2 1 0,1 0 0,0 0 0,0 0 0,0 0 0,0 1 0,-1-1 0,1 1 0,0 0 0,-1 0 0,0 0 0,1 0 0,-1 0 0,0 0 0,0 1 0,0-1 0,0 1 0,-1-1 0,1 1 0,-1 0 0,1-1 0,-1 1 0,0 0 0,1 3 0,3 7 0,-1 0 0,-1 0 0,0 0 0,3 25 0,-4 1-1365,-2-3-5461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6:39.7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24575,'0'4'0,"5"2"0,0 3 0,9 1 0,1 10 0,6 7 0,0 6 0,5 15 0,-3 14 0,-4 15 0,-7 5 0,-4 2 0,-8-9 0,-4-10 0,-5-15 0,-2-9 0,-2-10 0,0-12-8191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6:41.3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0 24575,'-1'0'0,"1"1"0,-1-1 0,0 0 0,0 1 0,0-1 0,1 0 0,-1 1 0,0-1 0,1 1 0,-1-1 0,0 1 0,1-1 0,-1 1 0,1 0 0,-1-1 0,1 1 0,-1 0 0,1-1 0,0 1 0,-1 0 0,1 0 0,0-1 0,-1 1 0,1 0 0,0 0 0,0 0 0,0 1 0,-5 28 0,5-24 0,-6 118 0,18 234 0,0-141 0,-11-197 0,0 6 0,3-28 0,3-15 0,-3 5 0,2-8 0,2 1 0,0 0 0,18-31 0,-24 46 0,1 0 0,0 0 0,0 0 0,0 0 0,1 0 0,-1 1 0,1-1 0,0 1 0,0 0 0,0 0 0,0 0 0,1 1 0,-1 0 0,1 0 0,-1 0 0,1 0 0,0 1 0,0-1 0,0 1 0,-1 0 0,7 0 0,-7 2 0,0-1 0,-1 1 0,1 0 0,0 0 0,-1 0 0,1 1 0,-1-1 0,0 1 0,1 0 0,-1 0 0,0 0 0,0 0 0,0 1 0,0-1 0,-1 1 0,1 0 0,-1-1 0,1 1 0,-1 0 0,0 1 0,0-1 0,0 0 0,-1 0 0,2 5 0,3 6 0,0 0 0,-1 0 0,0 1 0,3 22 0,0 40-1365,-7-47-5461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5:24.34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118 118 7730,'0'-8'-1747,"0"-1"4305,0 4-1030,0 4 107,-7-6-1231,-1 7 1,-5 7-212,3 3 0,-3 4-211,3 6 0,2 3 72,-2 6 1,6 1-71,-6-1 0,5 9 111,-5 6 1,7-4 102,-2 9 1,3-4-243,2 8 1,0-5-158,0 1 0,2-5-850,3-5 0,-2-1 526,7-4 0,1-13-1461,9 4 1986,-4-17 0,12 12 0,-5-12 0</inkml:trace>
  <inkml:trace contextRef="#ctx0" brushRef="#br0" timeOffset="534">265 632 11377,'6'-13'995,"4"3"1,5-8-1258,4 4 0,-2-6 243,2 0 1,-2 4-9,-3-3 0,-4-3-68,0 3 1,-7-7-118,2 1 0,2 2 12,-2-1 0,-1 4 19,-4-4 1,0 6 719,0-2-394,-6-3 0,4 7 67,-3-4 0,-1 9 178,1 1 565,0 7-774,5-4 99,0 7-487,0 0 0,0 8 134,0 7 0,5 1-179,0 9 1,6 1 89,-1 8 1,-2 4 1,2 6 1,-2 7-52,2 3 1,3 3-77,-3 1 1,-2 11 278,2 0 0,-7-2-51,2-13 1,-3-2 301,-2-3 1,0-8-138,0 3 1,0-10 162,0 0 1,-5-8 98,0-1-162,-7-7-165,4 3 1,-2-13 42,1-3-264,-1-3 1,-5-9 82,0-2 0,6-11 8,-1-5 0,5-4 77,-5-5 0,7-4 78,-2-6 1,3 3-112,2-3 0,2 8 134,3-8 0,-2 8-329,7-3 0,-5 6-302,5-1 1,-1 5-814,6 4 1,0-3 88,0 4 1266,-1 3 0,8-7 0,0 5 0</inkml:trace>
  <inkml:trace contextRef="#ctx0" brushRef="#br0" timeOffset="767">750 88 7730,'-15'8'0,"0"1"3153,1-4-2305,-1 3 1,2 6-64,3 1 0,-1 5-315,6-1 0,-5 7-394,5-1 0,0 8 11,5 1 1,0 7-301,0-2 1,0 7-38,0-2 1,2 3-208,3-8 0,-2-3-391,7-1 1,-5-4 330,5-2 0,-2-5-838,2 1 897,3-7 1,-5 2 457,6-11 0,1 4 0,0-4 0</inkml:trace>
  <inkml:trace contextRef="#ctx0" brushRef="#br0" timeOffset="1027">809 426 6108,'0'-8'2116,"0"-5"0,1 12-1620,4-4 1,-2 3-44,7 2 0,0 0-128,5 0 1,-1 0-200,1 0 1,0 2 21,0 3 1,-6 3-57,1 6 114,0 1 1,-2 0-7,-3-1 0,-3 1-84,-2 0 0,0 0 34,0-1 1,-2-4-286,-3 0 0,2 0 92,-7 4 0,0-4-929,-4 0 1,4-7 488,0 2 1,5-3 482,-5-2 0,0 0 0,-4 0 0</inkml:trace>
  <inkml:trace contextRef="#ctx0" brushRef="#br0" timeOffset="1251">1073 324 7730,'0'9'335,"0"1"0,-5-5 424,0 5 1,-6-2-52,1 2 0,2 3 155,-2-3 0,5 1-585,-4-1 0,5 3-79,-1-3 1,4 3-331,1 1 0,0-4 190,0 0 1,1-2-621,4 2 0,3 1 420,7-6 1,0 5-528,0-5 0,-1 0-183,1-5 0,5 0-981,-1 0 1832,1 0 0,-6 0 0,1 0 0</inkml:trace>
  <inkml:trace contextRef="#ctx0" brushRef="#br0" timeOffset="1526">1161 15 7730,'-6'-8'3613,"4"1"-2621,-4 7 1,6 2-496,0 3 1,8 4-363,7 11 1,-1-2 39,6 7 1,-2 1-64,1 8 0,-2 4 100,2 6 0,-4-2-110,-5-3 1,1 9 46,-6-4 1,0 3 48,-5-3 0,-1-1 36,-4-4 0,-2 3-100,-3-2 1,-3-5-727,3 0 1,-3-9 381,-1-2 1,-1-4-767,0 4 0,-4-10 976,-1 0 0,-6-2 0,3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6:51.3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4286 24575,'-1'0'0,"0"0"0,0 0 0,0 0 0,0 0 0,0 0 0,0 0 0,0 0 0,0-1 0,0 1 0,0 0 0,0-1 0,0 1 0,0 0 0,1-1 0,-1 0 0,0 1 0,0-1 0,0 1 0,1-1 0,-1 0 0,0 1 0,1-1 0,-1 0 0,0 0 0,1 0 0,-1 0 0,0-1 0,0-1 0,1 0 0,-1 0 0,1 0 0,0 0 0,-1 1 0,1-1 0,1 0 0,-1 0 0,0 0 0,1-3 0,3-10 0,1 0 0,11-26 0,-13 35 0,99-205 0,-30 67 0,-41 90 0,2 1 0,3 2 0,79-90 0,-111 137 0,761-810 0,-294 441 0,-300 246 0,475-334 0,-532 391 0,2 6 0,187-76 0,227-121 0,48-19 0,-420 216 0,451-166 0,-546 210 0,617-168 0,-478 148 0,266-45 0,-421 77 0,87-29 0,-20 4 0,-5 4 0,-55 14 0,109-18 0,230-13 0,-291 23 0,-30 5 0,-62 16-98,12-2 317,-22 5-248,-1 0 1,1 0-1,0 0 1,0 1-1,0-1 1,0 0-1,0 0 0,0 0 1,0 0-1,0 0 1,0 1-1,0-1 1,0 0-1,0 0 0,0 0 1,0 0-1,0 0 1,0 1-1,0-1 0,0 0 1,0 0-1,0 0 1,0 0-1,0 0 1,0 1-1,0-1 0,0 0 1,0 0-1,0 0 1,0 0-1,0 0 1,0 0-1,0 1 0,1-1 1,-1 0-1,0 0 1,0 0-1,0 0 1,0 0-1,0 0 0,0 0 1,0 0-1,1 1 1,-1-1-1,0 0 0,0 0 1,0 0-1,0 0 1,0 0-1,1 0 1,-1 0-1,-13 11-6797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40.869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17 2295 24575,'-1'0'0,"0"0"0,0-1 0,1 1 0,-1 0 0,0-1 0,0 1 0,0-1 0,1 1 0,-1-1 0,0 1 0,0-1 0,1 1 0,-1-1 0,0 0 0,1 0 0,-1 1 0,1-1 0,-1 0 0,1 0 0,-1 1 0,1-1 0,0 0 0,-1 0 0,1 0 0,0 0 0,0 0 0,0 0 0,-1 1 0,1-1 0,0 0 0,0 0 0,0 0 0,0 0 0,1 0 0,-1 0 0,0 0 0,0 0 0,1 0 0,-1 1 0,1-3 0,13-36 0,1 21 0,35-31 0,-19 20 0,38-38 0,160-176 0,-102 93 0,-16 11 0,-30 36 0,121-120 0,20-15 0,-149 155 0,-6 9 0,93-136 0,-123 159 0,2 2 0,2 2 0,71-63 0,-25 26 0,109-130 0,-172 188-1365,-9 9-5461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57.890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3023 24407,'2711'-3023'0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07.55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0 1 24575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09.04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0 1 24575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25.226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22 1 24575,'-4'4'0,"-1"5"0,0 14 0,1 7 0,1-1-8191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25.412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1 24575,'0'8'0,"0"7"0,0 5 0,0 8 0,0 6 0,0-2-8191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25.581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0 24575,'0'4'0,"0"6"0,0 0-8191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25.769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0 24575,'0'8'0,"0"7"0,0 1-8191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25.921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1 24575,'0'4'0,"0"10"0,0 6 0,0 0-8191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5:27.03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45 529 6485,'-14'-1'3960,"5"-4"-892,2 3-1859,1-4-2111,4 6 902,-5-7 0,7-1 0,0-7 0</inkml:trace>
  <inkml:trace contextRef="#ctx0" brushRef="#br0" timeOffset="485">544 265 7743,'-16'1'1497,"-4"4"1,4-1-691,-4 5 0,4-4-259,1 5 1,1 0-162,-1 5 0,0 4-154,1 1 1,4 4-554,0-4 1,7 1 247,-2-1 1,5-6-515,5 1 0,3-2 482,7-8 0,1 0-487,4-5 1,-4 0 53,3 0 0,-2-7 426,-3-2 0,-4-6 5,0-5 1,-5 4 209,5-4 1,-7-1 519,2 1 0,-3 1-320,-2 4 1,0 5 159,0 1 1,0 4 273,0-5-525,0 7 0,0-2-39,0 10 1,0 3-127,0 7 1,0 1-54,0 3 0,0-1 82,0 7 0,0-1-299,0 6 0,1-1 107,4 1 0,-3 1-62,3 3 0,-4-3 110,-1 3 0,0 4 131,0 1 0,0-3 19,0-2 1,-5-3 201,0-1 1,-6-1-9,1 0 0,-3-6-135,-2-3 1,1 1-193,-1-1 0,-5-6 123,1-4 1,-6-2-852,6 2 0,-6-3 406,6-7 1,-6 0-1134,6 0 0,-1-4 166,5-5 1339,1-1 0,5-24 0,3 3 0</inkml:trace>
  <inkml:trace contextRef="#ctx0" brushRef="#br0" timeOffset="759">985 0 7733,'-14'2'-924,"-1"3"1,0-2 2830,0 7 0,1 1-889,-1 9 0,0-2-219,1 6 1,-1 2-358,0 9 0,2-4-329,3 3 0,-1 4-78,6 1 0,-5 3-162,5 2 1,0-5-831,5 1 0,2-8 671,3 3 1,-2-4-1016,7-2 0,2-6 510,7-3 1,-1-9 790,7-1 0,-7-7 0,3 4 0</inkml:trace>
  <inkml:trace contextRef="#ctx0" brushRef="#br0" timeOffset="992">1044 294 7730,'0'15'1819,"0"-7"1,7-1-1155,2-7 1,6 4-221,5 1 1,-4 2 22,4-2 1,1-2-141,-2 7 1,-4-5-468,-5 4 0,-5-4 76,5 5 0,-7 0-40,2 5 1,-5-6 114,-5 1 0,-3-2-85,-7 2 0,0 3-205,1-3 0,-6-2-86,0 2-980,1-7 0,4 4 1344,0-7 0,7 0 0,2 0 0</inkml:trace>
  <inkml:trace contextRef="#ctx0" brushRef="#br0" timeOffset="1201">1309 279 7237,'-2'10'-13,"-3"0"0,2-5 1736,-7 5 0,0-5-259,-4 4 0,-1 1-29,0 5-1008,0 0 0,7-1-124,3 1 0,-1 0-684,1-1 1,0 1-83,5 0 0,7-1-285,2 1 1,0 0 143,0 0 1,1-2 119,5-4 1,0 3-573,-1-7 1,6 0 44,-1-5 1011,1 0 0,1-7 0,2-1 0</inkml:trace>
  <inkml:trace contextRef="#ctx0" brushRef="#br0" timeOffset="1469">1456 30 8935,'-9'-9'4980,"3"3"-4060,12 19 1,8-3-451,5 9 1,1 4-245,-6 2 1,3 2-111,2 3 0,-4 6 83,0 3 1,-2 3-231,-8 3 0,0-1 97,-5 0 1,-2 0-52,-3 0 1,-3 5 36,-7 0 1,-1-7-89,-4-7 0,2 1-463,-6-2 1,4-5-1408,-4-4 1906,-1-7 0,-4 10 0,-1-6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26.090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0 24575,'0'8'0,"0"7"0,0 5 0,0 0-8191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26.22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1 24575,'0'4'0,"0"10"0,0 2-8191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26.396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0 24575,'0'4'0,"0"10"0,0 2-8191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26.633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0 24575,'0'4'0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23.797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36 24575,'0'-4'0,"0"-10"0,0 2 0,0 7 0,0 8 0,0 13 0,0 2-8191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24.122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0 24575,'0'4'0,"0"10"0,0 2-8191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24.387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39 0 24575,'-8'9'0,"-3"6"0,0 5 0,3-1-8191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45.487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91 1 24575,'0'4'0,"-4"1"0,-2 5 0,1 3 0,-3 1 0,-1 5 0,-6 5 0,-1 1 0,2 5 0,3 6 0,9-3 0,4-4 0,9-6 0,4-7-8191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46.611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1 216 24575,'3'0'0,"24"1"0,-1-2 0,1 0 0,-1-2 0,1-1 0,27-7 0,1-3 0,0 3 0,71-5 0,-62 9 0,77-18 0,-91 14 0,1 2 0,92-4 0,105 14 0,-89 2 0,2-1 0,172-4 0,-196-10 0,54-1 0,-174 11 0,1 0 0,0 0 0,-1-2 0,30-9 0,-26 6 0,1 1 0,34-4 0,158-11-1365,-192 18-5461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47.083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120 0 24575,'0'0'0,"0"0"0,0 0 0,0 0 0,-1 0 0,1 0 0,0 0 0,0 0 0,0 0 0,0 0 0,0 0 0,-1 0 0,1 1 0,0-1 0,0 0 0,0 0 0,0 0 0,0 0 0,-1 0 0,1 0 0,0 0 0,0 0 0,0 0 0,0 0 0,0 1 0,0-1 0,0 0 0,0 0 0,0 0 0,-1 0 0,1 0 0,0 1 0,0-1 0,0 0 0,0 0 0,0 0 0,0 0 0,0 0 0,0 1 0,0-1 0,0 0 0,0 0 0,0 0 0,0 0 0,0 0 0,0 1 0,0-1 0,0 0 0,0 0 0,1 0 0,-1 1 0,7 12 0,26 27 0,-3-1 0,-27-35 0,0 0 0,-1 0 0,1 0 0,-1 1 0,0-1 0,0 1 0,0 0 0,-1 0 0,0 0 0,0-1 0,0 1 0,0 0 0,-1 0 0,0 0 0,0 0 0,0 0 0,-1 0 0,1 0 0,-1 0 0,-1 0 0,1 0 0,0 0 0,-1-1 0,0 1 0,0 0 0,-1-1 0,1 0 0,-1 0 0,0 1 0,0-2 0,-1 1 0,1 0 0,-1-1 0,-7 7 0,-28 20-624,-57 33 0,94-62 507,-23 14-6709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5:31.82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 15 7572,'-9'-7'4820,"3"6"-3926,6-6-421,0 7 0,2 0-76,2 0 0,0 7-113,6 3 0,1 3-123,9 1 0,-4 8 0,3 2 0,-2 9-66,-2 1 1,-2 7 59,-4-2 1,3 9-116,-7 1 1,0 4 65,-5-4 1,0 2-344,0-2 0,-2-2 93,-3 7 0,-3-11-52,-7 1 1,5-10-138,1 0 0,-1-3-258,-5-1 0,5-7-289,1-4 0,4-4 62,-5-5 818,7-4 0,-11-6 0,6 0 0</inkml:trace>
  <inkml:trace contextRef="#ctx0" brushRef="#br0" timeOffset="239">618 221 15281,'17'0'1281,"2"0"1,2 0-1910,4 0 0,3 0 422,-4 0 1,-1 0-1245,2 0 1,-7 0 1449,1 0 0,-3 6 0,-1 3 0</inkml:trace>
  <inkml:trace contextRef="#ctx0" brushRef="#br0" timeOffset="446">662 397 7688,'0'15'2720,"-6"-7"-402,4-1-237,-4-7-1595,6 6 0,1-3-320,4 7 0,3-7-327,7 2 0,1-3 202,4-2 1,-2 0-1053,6 0 0,-4 0 1011,5 0 0,-1-7 0,5-1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48.851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75 1 24575,'-2'17'0,"0"1"0,-2-1 0,0 0 0,-12 30 0,9-27 0,-6 12 0,8-22 0,0 1 0,1-1 0,1 1 0,-5 20 0,7-29 0,1 0 0,0 0 0,0-1 0,0 1 0,0 0 0,0 0 0,0 0 0,0 0 0,1-1 0,-1 1 0,1 0 0,-1 0 0,1-1 0,0 1 0,0 0 0,0-1 0,0 1 0,0-1 0,0 1 0,0-1 0,0 1 0,0-1 0,1 0 0,-1 0 0,1 1 0,-1-1 0,1 0 0,-1 0 0,1-1 0,0 1 0,-1 0 0,1 0 0,0-1 0,3 1 0,9 2 0,1 0 0,0-1 0,0-1 0,-1 0 0,1-2 0,0 1 0,0-2 0,0 0 0,18-5 0,-32 7 0,0 0 0,1 0 0,-1-1 0,0 1 0,0 0 0,1-1 0,-1 1 0,0-1 0,0 0 0,0 1 0,0-1 0,0 0 0,1 0 0,-1 0 0,-1 1 0,1-1 0,0 0 0,0 0 0,0-1 0,0 1 0,-1 0 0,1 0 0,0 0 0,-1 0 0,1-1 0,-1 1 0,0 0 0,1 0 0,-1-1 0,0 1 0,0 0 0,0-1 0,0 1 0,0 0 0,0-1 0,0 1 0,0 0 0,0-1 0,-1 1 0,1 0 0,0 0 0,-1-1 0,1 1 0,-1 0 0,0 0 0,0-2 0,-5-6 0,0 0 0,-1 1 0,1 0 0,-14-13 0,13 14 0,-81-86-1365,68 67-5461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7:49.519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75 1 24575,'-3'0'0,"0"1"0,0 0 0,0-1 0,0 1 0,0 0 0,0 1 0,0-1 0,0 0 0,1 1 0,-1 0 0,0-1 0,1 1 0,-1 0 0,1 1 0,0-1 0,0 0 0,0 0 0,0 1 0,0 0 0,0-1 0,0 1 0,1 0 0,0 0 0,-1 0 0,1 0 0,0 0 0,-1 6 0,-1 2 0,1 0 0,0 0 0,0 0 0,1 0 0,0 1 0,2 19 0,-1-29 0,0 1 0,0-1 0,1 0 0,-1 0 0,0 0 0,1 0 0,-1 0 0,1 0 0,0 0 0,0 0 0,0 0 0,0-1 0,0 1 0,0 0 0,0 0 0,0-1 0,1 1 0,-1-1 0,1 1 0,-1-1 0,1 0 0,0 1 0,-1-1 0,5 2 0,-1-2 0,0 0 0,0 0 0,0 0 0,0-1 0,1 0 0,-1 0 0,10-1 0,31 2 0,-44-1 0,0 0 0,0 1 0,0 0 0,0 0 0,0-1 0,0 1 0,0 0 0,0 1 0,0-1 0,-1 0 0,1 0 0,0 1 0,-1-1 0,1 1 0,-1-1 0,0 1 0,1 0 0,-1 0 0,1 1 0,7 19-1365,-4 0-5461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37.938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0 24575,'1'14'0,"1"-1"0,0 1 0,5 16 0,2 11 0,40 254 0,-41-265 0,-3-25 0,0-14 0,2-19 0,-7 23 0,3-7 0,0 0 0,1 0 0,0 1 0,1-1 0,1 1 0,10-18 0,-15 27 0,1 0 0,-1 0 0,0 1 0,0-1 0,1 0 0,-1 1 0,1-1 0,0 1 0,-1-1 0,1 1 0,0 0 0,0 0 0,0 0 0,0 0 0,0 0 0,0 0 0,0 0 0,0 1 0,0-1 0,0 1 0,0-1 0,1 1 0,-1 0 0,0 0 0,0 0 0,0 0 0,0 0 0,1 1 0,-1-1 0,0 1 0,0-1 0,0 1 0,0 0 0,0-1 0,0 1 0,0 0 0,0 1 0,0-1 0,0 0 0,-1 1 0,1-1 0,0 0 0,-1 1 0,2 2 0,3 2-35,-1 1-1,0 0 0,0 0 0,-1 1 1,0-1-1,0 1 0,-1 0 0,0 0 1,0 0-1,2 14 0,1-3-936,1 6-5854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40.464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1 24575,'19'130'0,"-15"-96"0,-3-15 0,1 0 0,1 0 0,0 0 0,9 24 0,-12-43 0,1 1 0,-1-1 0,0 0 0,1 0 0,-1 0 0,0 0 0,1 0 0,-1 0 0,1 1 0,-1-1 0,0 0 0,1 0 0,-1 0 0,0 0 0,1 0 0,-1 0 0,0-1 0,1 1 0,-1 0 0,1 0 0,-1 0 0,0 0 0,1 0 0,-1 0 0,0-1 0,1 1 0,-1 0 0,0 0 0,0 0 0,1-1 0,-1 1 0,0 0 0,0-1 0,1 1 0,-1 0 0,0 0 0,0-1 0,0 1 0,1 0 0,-1-1 0,0 1 0,0 0 0,0-1 0,12-16 0,-11 17 0,-1-2 5,1 1-1,0-1 1,0 0 0,0 1-1,0-1 1,0 1-1,0-1 1,0 1 0,1 0-1,-1-1 1,0 1 0,1 0-1,-1 0 1,1 0-1,-1 0 1,1 0 0,0 0-1,-1 0 1,1 1-1,0-1 1,0 1 0,-1-1-1,1 1 1,0 0-1,3-1 1,-2 3-129,1 0 0,-1 0 1,0 0-1,1 0 0,-1 0 0,0 1 1,0-1-1,0 1 0,-1 0 0,1 0 1,2 3-1,11 13-6702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40.72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0 24575,'0'8'0,"0"12"0,4 13 0,2 11 0,7 1 0,2 2 0,-2-8-8191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40.941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42 24575,'0'-5'0,"4"0"0,9 0 0,12-7 0,0-2-8191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41.267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0 24575,'4'0'0,"10"0"0,10 0 0,2 4 0,-4 6 0,-6 5 0,-5 8 0,-9 1 0,-9-5 0,-3-5-8191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41.599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187 1 24575,'-19'0'0,"1"1"0,-1 0 0,-33 7 0,48-7 0,0 0 0,0 0 0,0 0 0,0 1 0,0 0 0,0-1 0,0 1 0,1 0 0,-1 1 0,1-1 0,0 1 0,0-1 0,0 1 0,0 0 0,0 0 0,0 0 0,1 1 0,-1-1 0,1 0 0,0 1 0,0 0 0,0 0 0,-1 6 0,2-8 0,1 0 0,-1 0 0,1 0 0,0 1 0,0-1 0,0 0 0,0 0 0,0 0 0,1 1 0,-1-1 0,1 0 0,-1 0 0,1 0 0,0 0 0,0 0 0,0 0 0,0 0 0,0 0 0,2 3 0,0-2 0,1 0 0,-1 1 0,1-1 0,-1-1 0,1 1 0,0 0 0,0-1 0,0 0 0,5 2 0,2 0 0,1 0 0,0 0 0,0-2 0,0 1 0,0-1 0,17 0 0,37-10-1365,-38 2-5461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49.569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16 322 24575,'-1'-1'0,"-1"-1"0,1 1 0,0-1 0,0 0 0,-1 1 0,1-1 0,0 0 0,1 0 0,-1 0 0,0 0 0,0 0 0,1 0 0,0 0 0,-1 0 0,1 0 0,0-1 0,0 1 0,0-2 0,-1-32 0,1 0 0,6-40 0,0 6 0,2 19 0,-8 50 0,0 1 0,0-1 0,0 0 0,1 0 0,-1 0 0,0 1 0,1-1 0,-1 0 0,0 0 0,1 1 0,-1-1 0,1 0 0,-1 1 0,1-1 0,0 1 0,-1-1 0,1 0 0,0 1 0,-1 0 0,2-1 0,-1 1 0,0 0 0,0 0 0,0 1 0,-1-1 0,1 1 0,0-1 0,0 1 0,0-1 0,-1 1 0,1 0 0,0-1 0,-1 1 0,1 0 0,0 0 0,-1-1 0,1 1 0,-1 0 0,1 0 0,-1 0 0,1 0 0,-1-1 0,0 1 0,1 2 0,14 36 0,-1 1 0,-3 1 0,11 63 0,-5-23 0,29 148 0,-38-180 0,-3 1 0,-1 81 0,-7-121 0,-2-21 0,-3-23 0,0-22-273,2 0 0,3 0 0,3 0 0,8-81 0,-2 109-6553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49.926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51 1 24575,'-4'0'0,"-2"8"0,-3 3 0,-1 8 0,2 4 0,2 3 0,2 5 0,2 10 0,1 6 0,1 7 0,0 3 0,0-1 0,1-4 0,3-4 0,6-10 0,9-11 0,1-11-8191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5:33.56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30 588 6477,'-8'0'2249,"1"0"-1124,0 0-368,6 0-111,-6 0-357,14 0 0,1-4 148,7-1 0,-1-7 134,1 2 0,1-3-215,4-1 0,-4-8-198,4-2 0,-4-4 52,-1-1 1,5-2-509,-1-4 0,-4 4 184,-5-3 0,-2-2 22,2 2 0,1 0-60,-6 4 0,0 1-239,-5-1 1,0 8 213,0 2 0,0 4 50,0 1 1,-2 2-200,-3 3 137,4 4 1799,-12 6-1136,11 0 1,-4 6-196,6 4 1,0 5-152,0 4 0,0 6 44,0 9 0,1 0-250,4 10 0,3-1 61,7 11 1,0 6-124,-1 9 1,1 3 25,0 1 1,-1 12-310,1 3 1,-2-4 129,-3-11 0,-3-1-176,-7-8 1,0-2 320,0-8 1,-2-9 197,-3-6 0,-3-11 114,-7 2 0,0-11-93,1 1 0,-1-5-9,0-6 0,1-2-32,-1-7 0,-5-2 133,1-3 1,-1-3-104,5-7 1,1-6-150,-1-3 1,2-4 54,3-1 0,-1-7-6,6-4 0,0-2-167,5-2 1,2 0 104,2 0 0,3 0-463,3-1 0,4 6 225,1 0 1,0 6-322,4-1 1,3 8-33,-3 1 693,7 1 0,-3-5 0,7-1 0</inkml:trace>
  <inkml:trace contextRef="#ctx0" brushRef="#br0" timeOffset="209">632 133 7716,'9'-10'-609,"-5"0"1,3 5-1,-2-4 5989,0 5-2079,-5-2-2194,-7 6 0,1 6-959,-4 4 1,-2 5-533,8 4 0,-3 3-85,2 2 1,4 2 378,-4-6 0,1 4-1357,-1-4 0,4 0 1447,-4-6 0,3 7 0,2 2 0</inkml:trace>
  <inkml:trace contextRef="#ctx0" brushRef="#br0" timeOffset="527">1000 192 7692,'-7'-9'0,"4"1"1165,-7 3 1,5 4 192,-4-4-317,-1 3 1,-5 9-489,0 3 1,1 3-285,-1 1 0,0 8-178,1 2 1,-1 4-158,0 1 0,2 7 64,3 3 1,-1-1 95,6 1 0,-5 0-249,5 5 1,0 0 87,5 1 0,0-6-794,0 0 1,7-6 356,3 1 0,3-8-1008,1-1 0,1-12 1512,0 1 0,6-2 0,2 2 0</inkml:trace>
  <inkml:trace contextRef="#ctx0" brushRef="#br0" timeOffset="768">1059 427 11074,'9'0'2265,"1"0"0,0 1-1642,5 4 1,-2-1-419,-3 5 0,3-4-600,-4 5 1,0 0 288,0 5 1,-5-6-450,1 1 1,-4 0 446,-1 5 1,-1-1-509,-4 1 1,-3-5-267,-7 0 287,0-1 0,0 5 72,1-5 1,1 0-692,3-5-693,3-2 1907,7 5 0,0-14 0,0-1 0</inkml:trace>
  <inkml:trace contextRef="#ctx0" brushRef="#br0" timeOffset="985">1279 368 7692,'15'0'-1825,"-7"0"3572,-1 0 1,-14 5-780,-3 0 1,-1 6-120,1-1 0,-3-2-338,3 2 0,2 0-74,-2 5 1,2-1-310,-2 1 1,4 0 66,6-1 1,0 1-460,0 0 1,0-1 217,0 1 0,6 0-182,4-1 0,3 1 198,2 0 0,4-7-1101,1-3 1,0-3 25,-6-2 0,6 0 1105,-1 0 0,1-7 0,-5-1 0</inkml:trace>
  <inkml:trace contextRef="#ctx0" brushRef="#br0" timeOffset="1252">1441 133 7692,'0'-8'0,"-2"1"2974,-3 7-724,4 0-1146,-6 0 1,9 0-688,3 0 0,3 2-180,7 3 0,-1 3-43,1 7 0,5 4 2,-1 1 0,1 7 55,-6 3 1,-4 4-44,0 5 0,-7 4-67,2-4 0,-3 4 44,-2 1 1,-5-2-18,0-3 0,-6 2-514,1-7 1,-3 6 243,-2-6 1,-1 0-467,-4-4 1,4-3 303,-4-2 1,2 1 263,-1-6 0,-4 6 0,-7-3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52.188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10 24575,'0'-4'0,"4"-2"0,2 13 0,-1 10 0,-1 9 0,-1 5 0,7 1 0,2 4 0,-1-9 0,-3-17 0,2-11 0,-1-8 0,2-3 0,8 0 0,4 14 0,-1 12 0,-5 3-8191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52.456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1 24575,'0'8'0,"0"7"0,0 5 0,0 3 0,0 6 0,0 2 0,0-4-8191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52.627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40 24575,'0'-5'0,"4"0"0,5-9 0,2-1-8191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52.906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1 24575,'4'0'0,"10"0"0,6 0 0,4 0 0,-2 8 0,-5 11 0,-5 6 0,-9 8 0,-4-3-8191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53.187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37 1 24575,'-4'0'0,"-1"4"0,-5 10 0,0 6 0,2 4 0,11-2 0,12-5 0,8-5 0,0-5-8191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53.542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0 24575,'12'8'0,"12"7"0,3 9 0,4 9 0,-3 7 0,-6 9 0,-6 8 0,-7 8 0,-5 4 0,-2-1 0,-3-4 0,-12-9 0,-9-9 0,-4-13 0,2-12-8191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54.720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1 24575,'9'0'0,"10"0"0,2 0-8191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55.217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0 381 24575,'2'-1'0,"0"0"0,0 0 0,0 1 0,0-1 0,0 0 0,0 0 0,0-1 0,-1 1 0,1 0 0,0-1 0,-1 1 0,1-1 0,-1 1 0,0-1 0,2-2 0,23-33 0,-20 28 0,2-6 0,0 0 0,0 0 0,-2 0 0,0-1 0,-1 0 0,0 0 0,4-28 0,-4 3 0,0-79 0,-3 190 0,19 116 0,23 0 0,-19-84 0,21 161 0,-46-261 0,1 3 0,-1 0 0,1 0 0,-1 0 0,0-1 0,0 1 0,0 0 0,-1 0 0,0 0 0,0 0 0,0-1 0,0 1 0,-3 4 0,4-8 0,0-1 0,-1 0 0,1 1 0,0-1 0,-1 0 0,1 0 0,-1 1 0,1-1 0,0 0 0,-1 0 0,1 0 0,-1 0 0,1 0 0,-1 0 0,1 1 0,-1-1 0,1 0 0,-1 0 0,1 0 0,-1-1 0,1 1 0,0 0 0,-1 0 0,1 0 0,-1 0 0,1 0 0,-1 0 0,1-1 0,0 1 0,-1 0 0,1 0 0,-1-1 0,1 1 0,0 0 0,-1-1 0,1 1 0,0 0 0,-1-1 0,1 1 0,0 0 0,0-1 0,-1 1 0,1-1 0,0 1 0,0 0 0,0-1 0,0 1 0,0-1 0,-1 1 0,1-1 0,0 1 0,0-1 0,0 0 0,-10-26 0,2-19-20,3 0 1,1 0-1,2 0 0,6-61 0,-1 15-1246,-3 56-5560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55.529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101 5 24575,'-4'0'0,"-2"-4"0,1 7 0,-8 7 0,-1 5 0,-2 14 0,1 9 0,4 11 0,3 9 0,3 8 0,3 4 0,1-1 0,9-4 0,8-14 0,9-11 0,4-12 0,-3-11-8191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55.90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0 24575,'0'5'0,"0"4"0,0 14 0,0 11 0,0 9 0,0 4 0,0-2 0,0-3 0,8-18 0,3-17 0,4-10 0,7 0 0,0 5 0,0 9 0,-3 13 0,-5 1-8191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5:36.19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44 486 7708,'-14'0'6232,"4"0"-3263,0 0-1488,7 0-3369,-4 0 1570,7 0 0,2-2-1199,3-3 1517,3 4 0,7-12 0,-1 5 0</inkml:trace>
  <inkml:trace contextRef="#ctx0" brushRef="#br0" timeOffset="479">588 163 7733,'-6'8'-924,"-4"-3"1,-3 1 3042,-2-1 0,-5 5-1005,1-5 0,-2 11-98,1-1 1,4 4-507,-4 1 1,9-2-395,1 6 0,7-1-85,-2 2 1,3-2-178,2-4 0,0-2-523,0 2 1,7-9 519,2-5 0,4-3-280,2-2 1,0 0 94,-1 0 1,1-7 300,0-3 1,-5-8-78,-1-1 0,-5-1 123,1 5 0,1-1 45,-1-4 90,0 4 1,-5-5 261,0 6-67,0 7 90,0 2-318,0 6 0,0 6 20,0 4 0,0 5-69,0 4 1,0 4 0,0 6 0,0 2 10,0 4 1,5 2-5,0 7 0,0 0 119,-5 1 0,0-6 150,0 0 0,0-1 146,0 1 0,-2 2-164,-3-7 0,2 0 78,-7-4 1,0-3-84,-4-2 1,-1 1-229,0-6 0,-1-1 77,-4-4 1,4-2-688,-4-3 0,2-2-290,-1-3 1,2-4-721,-2 4 0,2-5 226,3-5 0,1-4 232,3-11 1071,3-3 0,1-6 0,-2-1 0</inkml:trace>
  <inkml:trace contextRef="#ctx0" brushRef="#br0" timeOffset="734">985 16 7746,'-15'0'1247,"1"0"0,-1 0-686,0 0 0,0 6 1343,1 4 0,-6 3-942,1 2 0,-3 6 213,3 3 1,2 4-585,-2 2 0,2 1-257,3 3 0,4-1-435,0 6 1,7 0 138,-2 5 0,3 0-1025,2 0 1,2-5 679,3 1 1,3-8-1513,7 3 1,-1-11 694,1-4 1,0-4-471,0-1 1,4-7 1593,1-3 0,6-10 0,-3-3 0</inkml:trace>
  <inkml:trace contextRef="#ctx0" brushRef="#br0" timeOffset="959">1044 324 7714,'-8'0'2646,"1"2"-1913,7 3 1,2-4 347,3 4 1,-2 4-500,7 0 0,-1-1-444,6 2 0,-2-5-60,-3 5 0,1 0-74,-6 4 1,0-4-406,-5 0 1,0 0 313,0 5 0,-1-1-141,-4 1 1,-5-5 5,-10 0 0,4-1-457,-4 6 1,4-2-270,1-3-534,1 3 1482,-1-11 0,7 4 0,1-6 0</inkml:trace>
  <inkml:trace contextRef="#ctx0" brushRef="#br0" timeOffset="1168">1205 310 6500,'-4'9'1540,"-1"1"0,-5-5 449,5 5-710,-7 0 0,6 4-622,-4 1 1,2-5-390,3 0 0,3-1-163,-2 6 0,2 0-128,2 0 1,2-1-166,2 1 1,0-2-11,6-3 0,-1 3-729,6-3 0,0-2 418,-1 2 1,1-7-360,0 2 1,0-4-278,-1-1 1145,1 0 0,0-6 0,-1-2 0</inkml:trace>
  <inkml:trace contextRef="#ctx0" brushRef="#br0" timeOffset="1452">1411 1 14538,'0'15'3116,"7"1"-2386,3 4 1,3-1-341,1 11 0,3-3 50,2 13 1,-7-5-184,2 10 1,-4-5-288,0 9 1,-3-1 115,-7 1 0,0-7-331,0 7 1,-7-6 39,-3 6 0,-5-5-175,-4-5 0,3-3-534,-4-7 1,-1 1 423,1-1 1,-4-6-572,4-3 1,-6-4 94,1-1 966,4-1 0,-13-6 0,3-1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8:58:56.247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1 24575,'0'8'0,"4"7"0,10 9 0,6 17 0,9 14 0,-2 10 0,4 6 0,-4 4 0,-6 0 0,-7-3 0,-10-6 0,-6-6 0,-14-9 0,-9-14 0,-9 0 0,-6-6 0,3-9-8191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4T09:01:02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24575,'0'-7'0,"3"9"0,3 20 0,6 36 0,10 217 0,-11-146 0,-9 201 0,-5-149 0,3 1156 0,2-1298 0,2 0 0,17 72 0,-11-63 0,6 59 0,-12 320 0,-7-220 0,1 120 0,5 348 0,9-432 0,3 70 0,-16-139 0,0 3 0,23 182 0,-5-220 0,20 146 0,10 207 0,-15-107 0,-8-165 0,20 141 0,-17-42 0,-18-165 0,-3-55 0,-3-23 0,19 98 0,1-51 0,-6 1 0,3 211 0,-7-137 0,0 0 0,-11-164 0,2 1 0,1-1 0,11 38 0,-7-34 0,-2 1 0,4 49 0,-10-49-1365,-1-6-5461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4T09:01:05.1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24575,'1342'0'0,"-1184"13"0,-2 1 0,-113-14 0,48 0 0,157 20 0,-115-2 0,152 1 0,138-20 0,-173-2 0,283 24 0,427 31 0,-878-49 0,15 0 0,366 21 0,-133 3 0,98 11 0,378 9 0,-472-21 0,-51-1 0,624-21 0,-470-7 0,536-13 0,-741 8 0,347-17 0,185-29 0,-39 20 0,2 35 0,-268 2 0,-448-3-112,-3-1-13,0 1-1,0 0 1,0 1 0,0-1 0,-1 2-1,1-1 1,0 1 0,-1 0-1,15 6 1,-6 3-6701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4T09:01:06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0 24575,'3'1'0,"0"0"0,0 1 0,0-1 0,0 0 0,0 1 0,-1-1 0,1 1 0,-1 0 0,1 0 0,-1 0 0,0 0 0,1 1 0,2 3 0,4 4 0,75 57 0,-63-53 0,0 2 0,-2 0 0,0 1 0,0 1 0,19 26 0,-36-40 0,0-1 0,0 1 0,0 0 0,-1 0 0,0 0 0,0 0 0,0 0 0,0 0 0,-1 1 0,1-1 0,-1 0 0,0 0 0,-1 0 0,1 1 0,-1-1 0,1 0 0,-1 0 0,0 0 0,-1 0 0,1 0 0,-1 0 0,0 0 0,-4 6 0,-5 9 0,-1-1 0,-1 0 0,-19 20 0,23-27 0,-4 4 0,-54 63 0,-91 137 0,117-153-1365,29-50-5461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4T09:01:08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346 13 24575,'0'0'0,"0"0"0,1-1 0,-1 1 0,0-1 0,0 1 0,0-1 0,0 1 0,0 0 0,0-1 0,0 1 0,0-1 0,0 1 0,0 0 0,-1-1 0,1 1 0,0-1 0,0 1 0,0 0 0,0-1 0,-1 1 0,1 0 0,0-1 0,0 1 0,-1 0 0,1-1 0,0 1 0,0 0 0,-1 0 0,1-1 0,0 1 0,-1 0 0,1 0 0,0-1 0,-1 1 0,1 0 0,-1 0 0,1 0 0,-1 0 0,-15 9 0,-11 20 0,2 13 0,2 1 0,-33 85 0,-22 43 0,52-127 0,-37 49 0,46-79 0,17-14 0,-1 0 0,1-1 0,0 1 0,-1 0 0,1 0 0,-1 0 0,1 0 0,0-1 0,0 1 0,-1 0 0,1 0 0,0-1 0,-1 1 0,1 0 0,0-1 0,0 1 0,-1 0 0,1-1 0,0 1 0,0 0 0,0-1 0,-1 1 0,1 0 0,0-1 0,0 1 0,0-1 0,0 1 0,0 0 0,0-1 0,0 0 0,3-43 0,11-8 0,3 1 0,1 1 0,3 0 0,2 1 0,50-79 0,-54 96 0,-15 24 0,0-1 0,0 1 0,1 0 0,0 0 0,1 1 0,0 0 0,0 0 0,0 0 0,1 0 0,0 1 0,0 0 0,15-8 0,-19 13 0,1 1 0,-1-1 0,0 1 0,0 0 0,0 1 0,0-1 0,1 0 0,-1 1 0,0 0 0,0-1 0,0 1 0,0 1 0,0-1 0,0 0 0,-1 1 0,1-1 0,0 1 0,-1 0 0,1 0 0,3 4 0,50 49 0,-53-52 0,35 39 0,2-2 0,73 57 0,-84-76 0,1-2 0,1 0 0,1-2 0,0-2 0,44 16 0,-25-15-95,117 44-1175,-138-46-5556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4T09:01:09.5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24575,'0'5'0,"0"10"0,0 17 0,0 16 0,0 23 0,0 17 0,0 12 0,9 3 0,3-7 0,0-11 0,-3-11 0,-2-13 0,1-17 0,0-16-8191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4T09:01:09.9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1 134 24575,'0'-5'0,"1"0"0,0 0 0,0 0 0,0 1 0,1-1 0,-1 0 0,1 1 0,0-1 0,1 1 0,-1 0 0,1 0 0,0 0 0,0 0 0,0 0 0,0 1 0,1-1 0,-1 1 0,1 0 0,0 0 0,0 0 0,0 0 0,0 1 0,1 0 0,-1 0 0,1 0 0,6-2 0,10-3 0,0 1 0,1 0 0,0 2 0,31-3 0,-33 5 0,1 1 0,0 1 0,-1 1 0,1 1 0,-1 1 0,39 10 0,-51-11 0,-1 1 0,1 0 0,-1 1 0,1 0 0,-1 0 0,0 0 0,-1 1 0,13 11 0,-15-12 0,-1 0 0,0 0 0,0 0 0,0 0 0,0 1 0,0 0 0,-1-1 0,0 1 0,0 0 0,-1 0 0,1 0 0,-1 0 0,0 0 0,0 1 0,-1 6 0,0-6 0,-1 1 0,0 0 0,-1 0 0,0 0 0,0-1 0,0 1 0,-1-1 0,0 0 0,0 1 0,-1-1 0,0-1 0,0 1 0,0 0 0,0-1 0,-1 0 0,0 0 0,0-1 0,-1 1 0,1-1 0,-10 5 0,-9 7 0,-1-1 0,-1-1 0,-40 15 0,-41 9-1365,66-26-5461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4T09:01:12.0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373 25 24575,'0'-1'0,"-1"0"0,0 0 0,1 0 0,-1 0 0,1 0 0,-1 0 0,0 1 0,0-1 0,0 0 0,1 0 0,-1 1 0,0-1 0,0 0 0,0 1 0,0-1 0,0 1 0,0-1 0,0 1 0,0-1 0,-1 1 0,1 0 0,0 0 0,0-1 0,0 1 0,-2 0 0,-35-5 0,32 5 0,-3-2 0,0 1 0,-1 1 0,1-1 0,-1 1 0,1 1 0,-1 0 0,1 0 0,-1 1 0,1 0 0,0 0 0,0 1 0,0 1 0,0-1 0,1 2 0,-1-1 0,1 1 0,0 0 0,0 1 0,1-1 0,0 2 0,0-1 0,0 1 0,1 0 0,-1 0 0,-6 12 0,3-3 0,0 0 0,0 0 0,2 1 0,0 1 0,1-1 0,1 1 0,0 0 0,-5 35 0,10-47 0,0-1 0,1 1 0,-1 0 0,1 0 0,1 0 0,-1 0 0,1-1 0,0 1 0,0 0 0,0 0 0,1-1 0,0 1 0,0-1 0,0 1 0,1-1 0,0 0 0,0 0 0,0 0 0,1-1 0,-1 1 0,1-1 0,0 0 0,1 0 0,-1 0 0,1 0 0,-1-1 0,1 1 0,0-1 0,0-1 0,1 1 0,10 3 0,-8-3 0,-1-1 0,1 0 0,0-1 0,-1 0 0,1 0 0,0 0 0,0-1 0,0 0 0,-1-1 0,1 0 0,0 0 0,0-1 0,-1 1 0,1-2 0,-1 1 0,1-1 0,-1 0 0,0-1 0,0 0 0,0 0 0,-1 0 0,0-1 0,0 0 0,0 0 0,9-10 0,7-11 0,-1 0 0,-2-2 0,0-1 0,23-48 0,-22 39 0,-20 39 0,0-1 0,0 0 0,0 0 0,0 0 0,1 0 0,-1 0 0,0 0 0,0 0 0,0 0 0,0 0 0,0 0 0,0 1 0,0-1 0,0 0 0,0 0 0,1 0 0,-1 0 0,0 0 0,0 0 0,0 0 0,0 0 0,0 0 0,0 0 0,0 0 0,1 0 0,-1 0 0,0 0 0,0 0 0,0 0 0,0 0 0,0 0 0,0 0 0,0 0 0,1 0 0,-1 0 0,0 0 0,0 0 0,0-1 0,0 1 0,0 0 0,0 0 0,0 0 0,0 0 0,0 0 0,1 0 0,-1 0 0,0 0 0,0 0 0,0 0 0,0-1 0,0 1 0,0 0 0,0 0 0,0 0 0,0 0 0,0 0 0,0 0 0,0 0 0,0-1 0,0 1 0,1 19 0,-7 45 0,3-30 0,-3 495 0,6-524 0,0-1 0,1 0 0,-1 1 0,1-1 0,0 1 0,1-1 0,-1 0 0,3 6 0,-4-10 0,0 1 0,1-1 0,-1 0 0,0 1 0,1-1 0,-1 1 0,0-1 0,1 0 0,-1 1 0,0-1 0,1 0 0,-1 0 0,1 1 0,-1-1 0,1 0 0,-1 0 0,1 1 0,-1-1 0,1 0 0,-1 0 0,1 0 0,-1 0 0,1 0 0,-1 0 0,1 0 0,-1 0 0,1 0 0,18-16 0,-5-3 0,21-28 0,1 0 0,73-69 0,139-96-1365,-197 169-5461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4T09:01:41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4216 24575,'-1'0'0,"1"0"0,-1 0 0,1 0 0,0 0 0,-1 0 0,1 0 0,-1 0 0,1 1 0,-1-1 0,1 0 0,-1 0 0,1 0 0,0 1 0,-1-1 0,1 0 0,0 0 0,-1 1 0,1-1 0,0 0 0,-1 0 0,1 1 0,0-1 0,-1 1 0,1-1 0,0 0 0,0 1 0,-1-1 0,1 1 0,0-1 0,0 0 0,0 1 0,0-1 0,0 1 0,0-1 0,-1 1 0,1-1 0,0 1 0,0-1 0,0 0 0,1 1 0,-1-1 0,0 1 0,0-1 0,0 1 0,0 0 0,14 32 0,28 31 0,76 111 0,28 61 0,-62-94 0,24 28 0,41 77 0,57 80 0,-181-293 0,2-2 0,1-1 0,1-1 0,2-1 0,1-2 0,1-1 0,39 23 0,-59-42 0,0 0 0,1-1 0,0-1 0,0 0 0,0 0 0,1-2 0,15 3 0,10-3 0,50 0 0,-49-3 0,58 7 0,-85-5 0,62 12 0,1-4 0,1-4 0,146-6 0,-154-9 0,137-36 0,64-44 0,-144 46 0,-67 26 0,0-4 0,-2-2 0,0-3 0,75-45 0,619-451 0,-446 310 0,25-20 0,64-82 0,-167 130 0,604-561 0,23-18 0,-609 559 0,292-307 0,-536 508 0,721-711 0,64 38 0,-644 552 0,163-184 0,-291 289-162,-1 0-1,15-26 1,-21 31-716,4-5-5948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4T09:01:42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40 24575,'-9'-10'0,"-3"-6"0,1 3 0,2 13 0,2 20 0,3 20 0,2 18 0,1 11 0,1 4 0,1 3 0,-1-2 0,1-5 0,-1-9 0,0-7 0,1-15 0,-1-20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6:15:39.21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59 1 7691,'-10'0'0,"1"0"1633,5 0-638,-9 0 1014,12 0-942,-6 0-681,7 0 0,0 3-162,0 7 0,0 0-75,0 9 0,0 4-503,0 2 1,0-3 299,0 3 0,0-1-1095,0 6 1,0-6 558,0 1 0,0-6-2044,0 6 2634,0-7 0,-6 3 0,-3-6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4T09:01:42.9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24575,'3'6'0,"0"-1"0,0 1 0,0-1 0,-1 1 0,0 0 0,0 0 0,0 0 0,-1 0 0,0 1 0,1 10 0,2 10 0,0-14 0,0-1 0,0 0 0,1 1 0,1-2 0,0 1 0,0-1 0,1 1 0,1-2 0,-1 1 0,2-1 0,0 0 0,0-1 0,0 0 0,2-1 0,-1 0 0,1 0 0,0-1 0,12 6 0,-14-9 0,1 0 0,-1 0 0,1-1 0,0 0 0,0 0 0,0-1 0,0-1 0,0 0 0,1 0 0,-1-1 0,0 0 0,1-1 0,-1 0 0,0-1 0,0 0 0,0 0 0,0-1 0,0 0 0,-1-1 0,1 0 0,-1-1 0,0 0 0,12-9 0,-12 6 0,-1 0 0,0 0 0,0-1 0,-1 0 0,-1-1 0,1 0 0,-1 0 0,-1 0 0,0 0 0,-1-1 0,1 0 0,3-20 0,0 8 0,-8 23 0,0-1 0,0 1 0,0 0 0,0 0 0,0 0 0,-1-1 0,1 1 0,0 0 0,0 0 0,0 0 0,0 0 0,0-1 0,0 1 0,0 0 0,0 0 0,0 0 0,0-1 0,1 1 0,-1 0 0,0 0 0,0 0 0,0-1 0,0 1 0,0 0 0,0 0 0,0 0 0,0 0 0,0-1 0,1 1 0,-1 0 0,0 0 0,0 0 0,0 0 0,0 0 0,0 0 0,1-1 0,-1 1 0,0 0 0,0 0 0,0 0 0,1 0 0,-1 0 0,0 0 0,0 0 0,0 0 0,0 0 0,1 0 0,-1 0 0,0 0 0,0 0 0,0 0 0,1 0 0,-1 0 0,0 0 0,0 0 0,0 0 0,1 0 0,2 16 0,-3 28 0,-4 572-1365,4-587-5461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4T09:01:44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514 85 24575,'0'-3'0,"-1"1"0,0-1 0,1 0 0,-1 1 0,0-1 0,0 0 0,-1 1 0,1-1 0,-1 1 0,1 0 0,-1-1 0,0 1 0,1 0 0,-1 0 0,0 0 0,0 0 0,-1 1 0,1-1 0,0 0 0,-1 1 0,1 0 0,-1-1 0,1 1 0,-1 0 0,0 0 0,-2 0 0,-11-4 0,0 0 0,-32-4 0,48 9 0,-32-5 0,-1 2 0,0 0 0,0 3 0,1 0 0,-38 7 0,64-6 0,0 2 0,0-1 0,0 1 0,1-1 0,-1 2 0,1-1 0,0 0 0,0 1 0,0 0 0,0 0 0,1 1 0,0-1 0,0 1 0,0 0 0,0 0 0,1 1 0,0-1 0,0 1 0,0-1 0,1 1 0,-3 7 0,-4 14 0,1 1 0,1-1 0,-4 34 0,2 10 0,4 0 0,2 0 0,10 88 0,-7-151 0,1 0 0,-1-1 0,2 0 0,-1 1 0,1-1 0,1 0 0,4 11 0,-6-15 0,1-1 0,0 1 0,0-1 0,0 1 0,0-1 0,0 0 0,1 1 0,-1-1 0,1 0 0,-1-1 0,1 1 0,0 0 0,0-1 0,0 0 0,0 1 0,0-1 0,0 0 0,0-1 0,6 2 0,95 12 0,206-1 0,-295-13-195,0-1 0,0 0 0,0-2 0,0 0 0,0 0 0,18-7 0,-4-2-6631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4:45.09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2107 11 7533,'-6'0'90,"1"0"359,0 0-269,4 0 0,-4 0 0,0 0 360,4 0-270,-9 0 89,4-5-179,-5 4-90,6-3 270,-10 4-270,3 0-90,-5 4 270,-3-3-90,3 9-90,-9-5-90,3 1 180,-8 4-90,3-5 89,-4 6-89,-6-1 0,10 1-180,-4-6 180,1 9 0,7-7-180,-7 9 90,0-6-180,-8 5 270,-5 1-90,5 1 90,-2-2-90,17-5 90,-30 5-90,26-3 0,-17-2 0,14 4 0,2-3-180,-8 6 90,-10 7-89,16-6 89,-5-2-3302,20-2 3392,0-8-90,-15 18 90,-8 8 90,-6 2-90,8 5-90,15-21 180,-8 15-90,6-9 0,-3 2 90,1-6-90,10 0 0,-6-3 0,0 9 0,6-5 89,0-5-89,-4 4 3482,2 0-3482,-9 7 0,6 0 0,-1 3 0,5-13 0,1 8 0,1 0 0,3-6 0,-9 10 0,5-8 0,-6 5 0,0 10-3392,-14 20 3392,16-23 0,0 1 0,0-2 0,7-16 0,-7 22 0,9-21 0,-10 27 0,8-13 90,-7 19-90,9-14 90,-5 6-90,4-9 3392,-3 7-3392,4-9 180,-5 11-180,4-8 0,-3 9 90,4-15 90,0 13-180,0-4 90,-4 9 0,7-12 0,-6 14-90,13-23 90,-9 14-90,9-8-90,-9 6 90,9-4 0,-8-7 0,7 2 0,-2-4 0,-1 21 0,4-16 0,-9 24 0,9-32 90,-4 31-90,5-23 90,0 18 0,0 13-90,0-14 90,0 15-90,0-29 0,0 17 90,0-23 90,0 32-90,0-23-1,5 20-89,1-12 180,5 17-180,-5-24 90,1 1 0,0-2-90,-5-2 90,13 12 0,-9-11-90,5-2 90,-1 2-3392,6 28 3302,-4-34-1089,-2 8 0,1 0 1179,1-5-1390,8 33 1390,-8-34 270,13 33-360,-12-36 90,8 17-90,-10-23 180,4 9-180,2-2 0,0 3 90,18 22 0,-10-15-90,12 22 0,-6-14 0,-3-3 14,-5-5-14,2-8 662,-13-9-662,8-1 1645,2 11-1555,6 1-90,4 10 90,-9-14-90,2 0 2829,-3-7-2739,5 1-90,1 4 0,-2-10 2259,1 4-2169,5 1 0,21 10 0,-16-8-270,9-3 270,-24-11-180,23 6 90,-22-2-90,31 7 90,-35-10-90,15 5 0,2-1 90,-5 1 0,29 10-90,-29-11 90,12-3 90,-7 6 0,19-2-90,-20-9 90,13 3-90,-15-8 0,18 3 0,-25 1 90,34-4-90,-33 4-360,38-5 270,-23 0-180,26 5 270,-27-4-135,1 3 1,0 1 134,-5-4-45,4 2 0,-1-1-45,-6-7 180,37-5-90,-31-2 0,-5 3 0,1-2-90,3-5 90,9-5 0,0 1 0,6-11 0,-13 8 90,15-7-3392,-31 9 3302,11 5-996,-15 1 1176,1 0-403,0 3 223,-1-8 180,6 9-180,-4-9 90,3 9 269,24-32-179,-21 21-90,4-9 0,-1-1-270,-7 6-157,1-3 1,-2 0 426,-3 4 192,18-19-282,-21 22 90,13-18-90,-13 16 314,0-7 1,-1-1-135,-3 4 2150,16-30-2060,-18 35 539,18-39-629,-20 32 45,5-6 0,-1 0-225,-12 11-1998,17-38 1908,-16 37-1068,11-37 1158,-13 37 991,9-32-1081,-9 33 90,4-38 90,-5 32-270,0-33 180,0 34 90,0-23-90,0 28 1919,0-10-1919,-5 15 90,-6-6 179,-1 9 2390,-3-8-2209,-1 14 919,4-9-1369,-3 8 690,-6-7-600,8 7-270,-22-17 180,21 20-180,-31-24 180,30 25 0,-20-7-90,13 6 270,-5 3-90,4 0 90,-16-3-180,23 8 0,-28-4-90,20 1-90,-13 2 180,9-7-450,-22 8 181,22-4-1,-37 5 180,39 0 0,-25 0 0,27 5 270,-40 5-270,33 2 180,-33 3 0,35 0 90,-13-3-180,3 7 0,1-7 0,6 3 90,5-5-90,-4 1-90,2 4-90,-13-3 90,8 7 0,2-12 0,6 7-180,-1-3 270,4 0 0,-3 0-90,0 3-90,-7-3 180,9 1 0,-16 11-90,16-15 90,-13 17-90,5-14 0,4 9 0,-3-4-90,8 5 180,-8 0-449,8 0 359,-8 4-90,8-3 180,-3 8-180,-1-3 270,9-5-270,-12 12 180,17-20-90,-12 15 270,8-8-270,0-4 270,6 3-270,-3-5 90,7 6 0,-9 1-180,5 3 180,0-9-90,5 0 90,2-6-180,-1 0 180,-1 10-180,-4-2 270,4 7-180,-4 1 0,4-9 180,-4 12 0,4-7-180,-4 5 180,9-2-90,-9 1 90,9-9-90,-9 17 0,9-16 0,-8 8 0,7-11 0,-2-5 0,4 6 0,-5 0-180,4 5 180,-4-10 0,5 3-180,0-3 180,0 0-89,0 4 89,0 5 0,0-3 0,0 4-90,0-5 90,0 3 0,0-6 90,0 11-90,0-12 0,0 8 0,0-9-180,0 9 180,0-8 0,0 3 0,0-5 0,0 5 0,5-3 0,-4 3 0,4-5 0,-5 6 0,4-5 0,-2 4 90,2-9-90,-4 3 0,0-3 0,0 0 90,0-2-90,5 1 0,-4 1 0,4 0 89,-5 3-358,0-3 269,0 4-180,5 5 180,-4-8 0,4 2 0,-5-4 0,0-4-3688,0 4 1889,5 0 1799,1-4 0,5 3 0,-1-4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4:48.64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22 1818 6183,'6'0'-269,"-1"0"3057,-5 0-2608,-10 0 270,8 0-360,-8-5 179,10 4-179,0-9 90,0 5 90,0-6-90,-5 1 180,4-10-180,-4 7 180,5-20-91,0 14 1,0-20-180,0 20 270,0-24-270,5 23 270,1-28-90,5 14-91,0-17 1,0 17 0,4-28 90,2 20-270,5-24 180,-1 14-270,1 4 90,4-3 180,-3 8-270,8-8 180,-3 8-90,4-8 90,1-1-90,-6 12 225,-9 9 0,0 0-135,11-10 0,8-16-1,-9 20 181,13-12-90,-6 15-90,13-17-90,-15 13 0,-8 11 0,1 0-90,10-14 135,-10 16 0,1-1-135,16-14 180,0 7-180,5 2 90,-4 5 0,-1 10-90,13-13 90,-19 20 0,1-7 0,0 0 0,10 7-90,21-15 90,-15 12-180,4-3 180,-17 9-90,-3 3 1,-1 2 89,-2 1-45,7 0 0,1 0 45,-5 0-45,0 4 0,0 1-45,9 2 90,16 8 0,-23-5-90,20 10 90,-28-11-90,2 7 0,-1 0 90,-2-7 0,24 29-90,-25-10 90,12 14 0,-19-14 0,12 24-90,-16-21 180,12 25-180,-9-14 180,-1 0-90,-4-1 0,-1-4 0,-5-10 90,4 11-90,-8-9 0,8 18 0,-14-19 0,4 19 0,-5-26 0,0 42 0,0-41 0,2 13 0,1 1 0,-2-13 270,4 26-270,-5-19 0,0-2 90,-5 12-90,-1-7 90,-5 7 0,0-7-90,0 7 0,5-7 0,-3 3 89,3-5-89,-5-4 90,0 8-90,0-7 0,-4 7 0,3-3 90,-9-1-90,9 0 90,-8 0 0,3-4 0,0 3 0,-3-3 90,3 5-180,-5-6-3392,6 0 3482,0-10-1023,5 4 844,0-9 89,-4 9 89,3-9-89,-4 9 0,-4 1 0,7 1 90,-22 9 2751,20-9-2751,-20 8 1304,22-13-1394,-22 17 0,16-20-90,-22 29-3392,17-28 3482,-2 19-90,-9-9 270,-5 12-180,4-8 270,-18 14-270,39-24 90,-30 20-90,26-16-180,-22 17 90,17-12 90,-12 7-180,13-8-180,-13 12 360,12-14-90,-7 10 90,14-14 3482,-3-1-3482,3 1-90,-4 0 180,-6 13 0,4-9-90,-3 14 0,-5-3 0,7-7-90,1 2 0,0 1 90,-7 5-90,-7 23 0,10-27 90,1 15 0,8-22-90,-12 27 90,22-28-269,-21 33 89,21-32 90,-7 10 0,0 0 0,7-8 135,-7 12 0,1 1-135,10-7 90,-7 7 0,-2 0 90,6-8-45,0 3 0,-1 0 135,-3-9 0,0 40-360,0-31 270,0 24-180,1-17 0,4 8 90,-4-17-180,9 19 180,-4-28-90,5 33 180,0-32-90,0 9-90,0-16 180,0-2-90,0 8 0,0-3 0,0 4 0,0-5 0,0 0 0,0 4 0,0-3-90,0 22 0,0-14 0,0 16 90,0-15-90,5 0 90,-4-4 0,9 13-90,-4-21 180,0 29 180,3-19-270,-8 3 90,4-7 180,-5-5-270,0-8 90,5 13-90,-4-14 0,4 4 0,-5-4-90,0-6 90,0 5-90,0-9 1259,0 3-809,5-4 90,-4 0-270,9 0-1,-9-4-89,8 3-90,-7-9 180,7 9 0,2-13-90,-4 7 90,17-12-270,-15 7 180,25-12-180,-20 11 180,26-16-90,-26 16 180,30-11 0,-18 8-90,16-5 0,-15 5 90,19-9-90,-20 12-1,7-3 1,-1-1 0,-4 3-45,7-5 0,-1 0 45,-6 4 45,7-4 0,0 0-135,-8 5 90,19-10 90,-10 9-180,-6 3 90,7-3 0,-6 5 90,-3-5-3302,4 3 3212,-4-3 269,18-5-179,-10 3 0,2-1-90,20-8-135,-3 1 0,-1 2 135,-13 9-225,8-7 0,2-1-202,9 3 337,-18-1 0,1 0-45,-8 9 0,0 0-90,0-2 0,-1 1-45,18-5-45,-12 5 0,0 0-225,14-5 405,-17 6 0,0 1-2231,12-5 2096,-12 4 2457,9 1-2277,19-10 89,0 7-44,-26 3 0,0 0-314,10 0 269,4 0 0,-23 4 67,5-3-246,-19 8 179,1-9 3122,8 9-3212,-7-8 90,-1 8 0,2-9 90,-16 9 90,11-8-90,-13 8 269,4-4-808,-5 5-181,0-5 450,0 4-1215,0-3 1,-9 4 0,-3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4:51.16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10 11041,'6'-5'629,"3"0"-449,-8 5-180,9 0 180,-9 0 0,9 0 0,1 0 180,6 0-270,4 0 0,6 0-180,5 0 90,-8 0-90,25 0 90,-27 0 180,43 0 0,-23 0-180,21 0 89,-18 0 271,26 0 0,-17 0-225,-15 0 0,1 0 45,25 0 0,0 0 0,-1 0-1,1 5 91,0-4-180,-5 3 0,-6-4 90,18 0-180,-18 5 0,-12-5 0,-1 1 90,1 4-90,-4-3 0,-1 0 0,-9 0-45,16 0 0,1 0 45,-9-2 315,12 0 0,3 0 45,9 0-405,-18 0 0,1 0 225,27 0-180,-5 0 179,0 0-179,0 0 0,-1 0-90,-4 0 90,-10 0 180,16 0 0,-23 0 0,24 0-90,-32 0 180,20 0-180,-33 0-90,27 0-3302,-34 0 3392,10 0-90,-14 0 989,14 0-809,-11 0 90,7 0 0,-12 0-270,-8-4 3392,4 2-4472,-5-2-5936,0 4 5577,0-5 1439,0 4 0,-5-8 0,-1 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4:52.44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130 0 7533,'-6'0'719,"1"0"-539,0 0 0,4 0 1439,-4 0-899,10 5 89,-4-4-359,9 4-90,-9-1 180,9 2-91,0 5 91,2-1-90,9 1 629,10 22-629,-6-12-180,11 23-3662,-19-27 3572,-1 3 89,-1 0-89,7-3-90,-9 9-90,6-10 180,-8-1 0,1-4-180,-1 4 90,-1-4 180,-4 9-180,4-8 3572,11 17-3572,-8-15 269,17 19-89,-12-15-90,13 7-90,-13-9 0,3-1 0,-6 1-180,7 4 0,1-2 0,3 6 90,-9-17-180,-1 7 90,-6-8 0,11 9 90,-8-3-90,7 3 180,-9-9-90,5 7-90,-4-10-90,8 11 180,-12-9-179,11 6 179,-17-6-90,8 0-90,-10 0 180,0-4-90,5 4 90,-4-5 90,4 0-90,-10 4-90,4-2 90,-4 2 0,0 1-90,4-4 90,-9 8 0,9-8 90,-13 9 0,11-9 90,-16 13-180,12-12 0,-19 22-90,8-12 90,-8 14-90,4-5 90,-4-1-450,3 6-2942,-18 5 3392,21-3 90,-20 7 0,18-8 0,-11 4-90,10-4 0,-7 2 0,12-7 90,-23 22-90,16-18 90,-20 22-90,25-24 90,-5 11-90,9-18 3482,-10 21-3482,2-14 90,-12 12-90,18-15-450,-17 8 270,21-15 180,-11 11 0,9-10 0,4-4 0,1 5-90,2-11 270,3 5-360,-5-5 540,5 1 359,-4-1-539,9-5 1889,-4 0-3148,5-5 719,0 4 270,0-8-1799,0 8-1169,5-13 1799,1 7 1259,5-4 0,0 2 0,-1 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4:55.73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63 8432,'7'0'720,"2"0"-540,-3 0-90,5 0-90,0 0 90,0 0 179,4 0-269,-3 0 180,9 0-90,-9 0-90,8 0 90,-3-4 180,14 3-180,-2-4 0,3 5 360,19 0-3842,-19 0 3482,20 0 269,-10 0-179,2 0 0,10 0 0,4 0 90,-3 0-90,9 0-90,-9-5 90,4 4-180,-5-3 90,-5 4-90,-1 0 0,-4-5 90,4 4 90,1-4-91,5 5 1,0 0 3302,-5 0-3302,-1 0-90,-14 0 90,-3 0 0,-4 0 90,0 0-90,10 0 90,-3 0-90,3 0 90,0 0-90,-8 0 539,22 0-269,-20 0-270,11 0 0,-20 0 270,8-5-270,-16 4 270,26-3-270,-26 4-90,16-5-270,-13 4 180,0-4 90,-6 5-90,3-4 180,-12 2-180,8-2 180,-5 4-180,-4 0-540,4 0 630,-5 4 0,0-2-90,0 2 0,0 1 90,-5-4 0,4 8-90,-4-8 0,0 9 90,4-5-179,-4 11 89,5-9 0,-5 16 90,-1-10-90,0 12 90,-3-4-90,3 5-90,-5-9 180,5 3-90,-4 4-270,-5 13 270,-3 7-90,-9 7 90,6-4 0,-1-4 0,0 8 90,-4 1 0,3 1 2,-8 9 88,8-4-180,-3 0 180,4-1-90,5-15 0,2-1-45,2-7 0,0 1 45,-1 5 0,-3 7 0,-1 2 0,0 4-3393,-3 9 3483,5-16-180,5-20 90,0 5 0,-4 9 0,-7 9 0,4-1 0,-2-3 0,4-13-90,-1 18 269,-4-14-179,3 9 0,0 2 90,-8-1 0,10-8 0,1-2-90,0-4-1411,-1 21 1501,4-25-657,2 10 0,0 0 657,-2-10-173,-1 17 0,0 0-186,0-13 89,-7 35 90,4-27 90,4 4 1781,-4 9-1871,1-3 180,3-7-90,-4-5 0,5-8 2240,1 0-2240,-1-7 0,5 7 2511,-9 0-2511,3 12 0,-4-7 0,5 4 20,1-22 70,4 12-270,-5-6 180,1 8-180,4-5 180,-4-10 0,9-1 0,-4-5 0,0 10 0,4-7 0,-13 16 90,11-16-90,-11 16 180,13-17-90,-9 18-90,4-18 0,0 13-180,-4-14 270,9 0-180,-4-2 90,5-8-90,-4 8 0,2-7-90,-3 2 1,5 1 179,0-4-945,0 3 1,-4-13-1,-2-2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4:5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11 10051,'6'0'810,"3"0"-630,-8 0-90,9 0 269,-4 0-179,5 0-90,0 0 180,4 0-180,-3 0-540,4 0 270,0 0-89,5 0 179,-3 0 180,7 0-3482,16 5 3392,-13-4 179,41 8-179,-31-8-1908,29 4 1908,-27-5-16,-3 0 1,2 0 105,10 0-90,-12-1 0,-1 2 0,8 4 90,-6-4-180,2 4-90,15-5 180,-12 0-45,-5 0 0,-2 0 45,-8 0 0,37 0 0,-39 0 2343,20 0-2253,-14 0 3370,2 0-3370,8 0 89,6-5-179,-12 4 159,10-4-159,-14 0 90,11 0-270,-8-1 180,35 1 0,-40 5 0,25-4-90,-34 2 90,-4-3-180,4 5-90,5 0 180,-7 0 90,7 0-90,-11 0 90,2 0-89,5 0 89,-1 0 89,-4 0 181,3 0-180,-8 0 0,4 0-90,-10 0 90,4 0-270,-4 0 180,0 0 0,-2 0-90,-4 0 90,5 0 0,-4 0 0,4 0 0,0 0-90,-4 0-360,4 0 1,-5 0-1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5:00.49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886 1640 7982,'-6'0'360,"2"0"-180,-1 0 0,4 0-90,-4 0 180,0 0-450,-1 0 270,0 0 90,-8-5 0,2 4 90,-15-8-91,9 8 91,-21-13-180,23 7 360,-28-13-360,29 9 270,-34-14-270,27 12 179,-38-16 1,29 7-90,-21-4 0,14-4 90,-10-7-360,13 8 90,-6-15 90,14 12-90,-1-10 180,-3-4-180,8-2 90,6 10-90,3 3 90,8 14-270,0 0 180,-4 1 90,9-2-90,-9 2 90,9-1 0,-8-14 0,7-8-180,-2-1 135,3 4 0,2 2 45,-1 3-90,1-1 0,2 1 0,3 10 0,10-33 0,-4 31-90,8-30 90,-12 32 180,11-14-180,-7 12 90,9-5-1,1 1-178,5 0 178,0 0-178,6 4 178,-6 1 1,-5 10 0,8-4-90,-11 9 0,12-9 90,0 4-90,-7 4 0,27-11-90,-15 10-3392,31-12 3482,-25 13-237,1 2 0,-1 2 237,-1 5-128,2-4 0,0 0-52,3 6 90,23-4-90,-14 10 0,-6-4 90,-8 9-180,1 0 0,3 6-89,9 5 269,0 0-180,5 14 360,-14-16-90,-13 7 0,-2 1 90,1-6 172,19 23-82,-26-22-1120,4 4 0,0 1 1030,-6 1-146,4 1 1,-2 0 235,-11-6 2219,17 26-2399,-17-23 89,7 13-89,-14-23 0,4 4 205,-4 1-475,5 6 3421,0 9-3151,-5-13 457,-2 6-457,-4-13-180,5 5 90,-4 9 90,4 2-90,-10 19 180,-1-16-90,-4 9 0,4-22 0,-9 23 0,8-25 0,-9 19 0,6-23-180,-1 9 180,0-7 0,-5 15 0,0-14 0,-6 11 0,5-9-90,-8 5 0,12-4 90,-17 3-269,17-9 269,-18 9-90,18-17 0,-12 15 0,13-16 180,-8 8-180,8-4 0,-14 4 0,13-4 90,-26 14 0,18-13 0,-15 13 0,19-14 0,2 4 90,-1 0-90,-25 6 90,18-3-90,-35 6 0,37-12 0,-29 7 180,25-7-180,-21 8 269,23-9-269,-8 5 450,-1 3 0,4-1-180,-10 7-180,5-7 0,0-1 0,2 3-180,-9-3 0,2-1 90,16-4 90,-28 3-90,26-5 90,-12 6 90,3 0-90,-5 5-1,0 4 1,-4-3 0,18 4 90,-21-1-90,20 2 90,-22 13-90,23-10 180,-6 14-270,13-21 0,-9 21 90,8-20-45,-2 7 0,0 0-45,0-3-90,-1 4 0,1-1 0,2-7 180,-12 20-180,17-21 540,-17 40-91,16-34-89,3 10 0,2-1 0,3-12-90,1 23-270,5-27-90,0 13 0,0-7 0,0 8 90,5-14-90,1 11 90,0-14 90,4 25 90,-4-20-180,0 7 360,3-11 90,-3 14-180,5-3-90,0 9-270,-5-19 360,4 3-180,-4-11-180,4 11 180,1-12 90,0 3-90,0-5 90,0 1-90,-1-1 0,1 1 270,0-1 270,9 10-271,-6-12 91,20 15-180,-19-16 90,20 13-90,-22-13-90,27 11 0,-25-11-90,30 8 0,-26-4 180,22-1-270,-17-4 90,21 3-180,-20-8 90,40 9-90,-36-4 180,22 0-90,-30-2 90,1 1 0,9 1 0,17 4-90,-1 0 180,11 1-90,-15-5 180,0-1-90,-9-5 90,25 0-180,-30 0 0,31 0 180,-27-5-90,10 3-90,-9-7 89,12-1 1,-26-2-90,39-17 90,-36 15 360,32-24-450,-31 19 270,12-15-180,-8 12 0,-1-8 0,-5 7 90,3-16 0,-7 10-270,4-16 180,-7 17-360,6-30 90,-13 30 180,5-6 0,-2 1-90,-8 7 0,11-27 180,-13 28-90,4-9 180,-5 13 180,0-19-360,0 19 90,-5-22-90,4 26 0,-9-23-90,9 21 0,-13-29-90,11 33 0,-16-28 180,12 29 0,-13-24 0,8 24 270,-9-19-270,9 20 90,-8-12-90,8 14 0,-9-18 0,9 10 0,-3-11 0,9 14 0,-9-4-270,3 4 450,-9-5-270,4 5 540,-8-9-450,16 12 0,-10-6-90,18 13 0,-9-7-90,9 6 90,-9-13 0,9 13 0,-8-11 180,7 11-180,-12-8 90,7 9 90,-14-8-90,14 11 0,-7-11 0,8 9-180,-10-15 180,9 7-90,-8-6 0,9 13 90,-9-8 0,8 12 0,-13-12 90,13 8-90,-8-5 0,4 6 0,0-9 0,0 7-180,-4-13 180,7 13 180,-6-12-270,8 17 90,-5-7 0,5 4 90,-3 4-90,7-8 0,-7 8 0,3-9 90,0 9-90,-4-4 0,4-4 0,-4 7 0,-6-17-180,5 13 180,-5-10 0,5 6-180,-4-1 180,3 1 0,-14-5 180,18 8 0,-11-7 90,18 13-90,-9-8 90,9 3-181,-4 0 1,5-3-269,0 8-1,0-4-450,-5 5-180,4 0-1708,-4 9 1978,0-2 540,-1 13 0,-4-8 0,-1 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05:04.57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87 8040 7533,'-23'10'0,"3"1"0,9-5 0,5 3 0,-3-8 0,7 4 0,-7-1 0,8-3 1619,-4 4 90,5-5-1529,0-5-90,0 0 90,5-6-1,1 1 1,4-1-90,6-4-450,-4-1-3211,4-5 3481,-1 5 90,12-13 90,-3 10 134,5-6 1,2-3 135,12-17-469,-2 12 0,1-2 109,-19 9 0,2-1 314,27-17 1,0 0-555,-25 17 0,0-2 330,17-11 0,7-6 0,-6 6-45,-12 9 0,0-1 75,17-14 0,8-6 0,-6 5-75,-14 10 0,2 0 45,0 0 0,7-6 0,1 0 0,-7 5-46,3-5 1,1 1 67,0 1 1,8-6 0,-1 0-1,-6 7 841,0-1 0,0-1-899,-7 8 0,7-6 0,2-3 0,-1 3 0,-7 5 36,12-10 0,0 0-55,-8 7 1,6-8 0,3-1 0,-3 0 0,-5 7-468,-3 3 0,-5 5 0,5-6 450,4-4 0,8-8 0,2-2 0,-3 2 0,-5 7-316,-5 4 0,-4 4 1,5-4 297,-3 2 0,5-5 0,3-2 0,0-1 0,-3 3 0,-5 5-228,4-2 0,-6 4 0,7-5 228,-4 2 0,7-6 0,2-4 0,1 1 0,-3 2 0,-7 6 0,4-1 0,-7 5 0,7-6 60,-1 1 0,6-6 0,3-3 0,1-1 0,-4 4 0,-7 7-398,3-1 1,-5 6-1,3-3 338,-4 1 0,4-4 0,2-1 0,-2 2 0,-5 4-180,1 2 1,-4 4 0,0 0 209,4-5 0,0-1 0,0 0-33,-1 2 0,-1 1 1,1-1 32,1 1 0,-1-1 0,3-2 15,-1 0 0,2-4 0,0 0 0,-1 2-119,3-1 1,-1 1 0,5-4 88,-7 5 0,3-4 0,4-3 0,0 0 0,-3 2 0,-4 5-45,10-6 0,-5 5 0,6-6 30,-12 8 0,5-5 0,4-3 0,1-1 0,-2 1 0,-3 3 0,-5 5 56,10-7 0,-6 5 0,6-5-41,-3 1 0,6-6 0,4-3 0,0-1 0,-4 4 0,-7 7-15,2-3 0,-6 7 0,6-6 0,-3 2 0,7-5 0,4-4 0,-1 1 0,-3 3 0,-8 6 30,0 1 0,-5 5 0,5-6-30,1 0 0,6-7 0,4-3 0,1 0 0,-5 3 0,-7 6 0,-1-1 0,-6 6 0,6-6 105,1-1 0,8-5 0,3-4 0,0-1 0,-3 4 0,-7 7-75,1-2 0,-6 6 0,6-5-90,-6 4 0,6-4 0,3-3 0,0 0 0,-3 3 0,-7 7 30,2-1 0,-6 6 0,5-4 66,0-2 0,6-5 0,2-2 0,-2 2 0,-6 4 55,1 0 0,-5 3 0,2-1-24,3 0 0,2-2 1,0 0-1,-5 4 23,9-11 0,-2 3-60,-3 7 0,3 0 0,-7 4 329,-12 5 1,0-1-330,9-5 0,5-4 0,-7 5 60,4-8 90,0 0 0,-2 3-180,-11 9 90,9-12-90,-24 27 1292,0-5-1292,0 6-450,-5-1 2285,3 1-1925,-8 0 1228,4-1-1408,-5 5-3265,-5 2 2096,4-1 1439,-8 4 0,-2-9 0,-6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B532F-37D8-4827-A776-18CD075FFD73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89C9-7CE1-4D78-A870-65E7D0B3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44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379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</a:t>
            </a:r>
          </a:p>
          <a:p>
            <a:r>
              <a:rPr lang="en-GB"/>
              <a:t>There are some MCQs, but its not the majority of the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17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31967-6B3E-EAB1-AA3B-B1E993B38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C30168-4B07-42AC-A842-3A1F69433D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6E95C-343B-9029-CEA4-A6B26C54D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</a:t>
            </a:r>
          </a:p>
          <a:p>
            <a:r>
              <a:rPr lang="en-GB"/>
              <a:t>Most questions are done in parts, with marks clearly allocated to each part and the length of answer indicated by the number of lines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87813-B34B-CCF1-DAD8-FCFAAF1AE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83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AC46A-811C-C593-9D79-FC08E4E08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39D73A-6836-9344-79F4-856D23C622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3E89C3-C8CB-3220-DB0E-E030BFCE9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</a:t>
            </a:r>
          </a:p>
          <a:p>
            <a:r>
              <a:rPr lang="en-GB"/>
              <a:t>Most questions are done in parts, with marks clearly allocated to each part and the length of answer indicated by the number of lines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EA5DC-EA00-71DA-4872-1BF7D7365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901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29B77-8F13-8348-0D59-15E60FB5B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159D00-1DF3-7996-8AAA-07C606B6E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823F84-D6A0-3353-6ABD-B336A96FE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</a:t>
            </a:r>
          </a:p>
          <a:p>
            <a:r>
              <a:rPr lang="en-GB"/>
              <a:t>Each exam board provides a huge bank of past papers (this is AQA A level Maths) – there are also the 33 examiners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D719E-C308-25A8-8D30-703240BA5F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85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A0546-B787-ABFA-47FC-FEB1CB493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ABD9AF-D416-9308-6501-F93E1F1A4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0D40A-C272-B7EA-1DFD-800D7DAE1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</a:t>
            </a:r>
          </a:p>
          <a:p>
            <a:r>
              <a:rPr lang="en-GB"/>
              <a:t>Mark schemes provide detailed breakdowns of which marks are awarded for which part of the answer. It is rarely acceptable to only show the answer. Showing your working is important.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A7826-0889-94EB-6A85-8C555135D3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247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DABE0-6757-4FA2-D7D4-3FABF2825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C2CC6A-0B58-79F6-0C69-693360EBE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60B7E8-1488-0C45-70EC-A7FBCB1F2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</a:t>
            </a:r>
          </a:p>
          <a:p>
            <a:r>
              <a:rPr lang="en-GB"/>
              <a:t>Mark schemes provide detailed breakdowns of which marks are awarded for which part of the answer. It is rarely acceptable to only show the answer. Showing your working is important.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03B08-3BF9-EC30-85AC-BAD60A8DF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43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BC65C-2036-834B-2C9D-218E319A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544C02-BBCA-6141-E8E1-CA1672FE2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0C5EAF-9F06-ADC5-7269-4764EE884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</a:t>
            </a:r>
          </a:p>
          <a:p>
            <a:r>
              <a:rPr lang="en-GB"/>
              <a:t>Maths has been the most popular subject for many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58C91-1CE9-8F6B-F81E-6E949B2A6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71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618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07581-CEC1-1AE3-1509-E48264FD6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3E6EB5-3963-64DC-08DE-BA30CC7AE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DA7A4E-AD24-1D90-E7C4-E40AADDA2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AJ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1EB25-6798-9448-E6D1-BA4F29E44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61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E72EB-93D2-7BD1-DD4F-5270C7E71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C70D8D-A6C4-C697-285A-D35893C90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0DEA64-FD19-3E05-6247-A5CA180A8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DA297-A687-4133-4F6D-E5E80A227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18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164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CDE35-E6E3-53F1-1442-266EE5BC1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1A1F87-CF8E-1F66-4131-D2E30C649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99AC8F-6D6D-7364-14B9-89C1400550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</a:t>
            </a:r>
            <a:endParaRPr lang="en-US"/>
          </a:p>
          <a:p>
            <a:r>
              <a:rPr lang="en-GB"/>
              <a:t>(23% of marks challenged were changed in 2024. Represents 1.6% of all grades.)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7B8DB-DEB3-6E29-BD3E-DCD232183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90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89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297D-5539-FA69-B2E2-9C2D0EC47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83796-F1BF-7A84-CE24-9E2A23B6B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41DEAA-8DF7-D79D-8CD5-2943DEB56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Can also encourage you to learn differentiation as ‘moving this number next to the x here and reducing by 1…’ , so becomes difficult with other letters used in econ…. And if forget underlying first principles then you have no idea why it connects to the margin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20C43-2C06-A032-227C-718B3B4C9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46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sheer number of past papers for a fixed syllabus means that if you work through enough past papers, you can ‘memorise’ your way through  a lot of the syllabus. This means you often don’t connect concepts and knowledge transfer is difficult. For example, if you learn how to differentiate and you learn what </a:t>
            </a:r>
            <a:r>
              <a:rPr lang="en-GB" err="1"/>
              <a:t>na</a:t>
            </a:r>
            <a:r>
              <a:rPr lang="en-GB"/>
              <a:t> MC curve looks like then you might struggle to deal with different functional forms.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71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08FE5-6A86-1EA6-B4EB-1DB0D252E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28242F-E84E-392C-633D-F2C47184F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46B727-21AA-D0B5-056D-42F557D65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Remarks are common and used strategically at A level. Students are likely to expect the same option at university because they don’t understand that there is no longer a national exam board (nor that the exam board is just a collection of people from the department) and that the exam is being marked by a handful, rather than hundreds of markers. When they ask a lecturer for a remark they aren’t being rude, they have simply been trained to do it.</a:t>
            </a:r>
          </a:p>
          <a:p>
            <a:endParaRPr lang="en-GB"/>
          </a:p>
          <a:p>
            <a:r>
              <a:rPr lang="en-GB"/>
              <a:t>Note, if you don’t like your final grade, you can also resit the A level (even if you got a good mark)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FCAE8-7D7D-C1E0-EE94-30B343A9B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8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DEC09-7D64-FDA9-5F68-E65792E44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D4B1A2-D371-60CA-CBAA-547968AB2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D021D-DA41-4748-7C24-A703A6D09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Remarks are common and used strategically at A level. Students are likely to expect the same option at university because they don’t understand that there is no longer a national exam board (nor that the exam board is just a collection of people from the department) and that the exam is being marked by a handful, rather than hundreds of markers. When they ask a lecturer for a remark they aren’t being rude, they have simply been trained to do it.</a:t>
            </a:r>
          </a:p>
          <a:p>
            <a:endParaRPr lang="en-GB"/>
          </a:p>
          <a:p>
            <a:r>
              <a:rPr lang="en-GB"/>
              <a:t>Note, if you don’t like your final grade, you can also resit the A level (even if you got a good mark)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7FEA6-7680-A946-82B6-7B461CA6B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4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AJ</a:t>
            </a:r>
          </a:p>
          <a:p>
            <a:endParaRPr lang="en-GB"/>
          </a:p>
          <a:p>
            <a:r>
              <a:rPr lang="en-GB"/>
              <a:t>Secondary education and exams (primary to A-level), a-levels and BTECs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411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AJ</a:t>
            </a:r>
          </a:p>
          <a:p>
            <a:r>
              <a:rPr lang="en-GB"/>
              <a:t>An A-level isn’t just a single MCQ paper…. Boards / subjects / Exams.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25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920E8-1E6B-B48D-7394-2EAACDE12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A1B7A-CA95-143F-A8F1-811FBC1477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7BAE40-B533-1636-A9AE-242E36E19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AJ</a:t>
            </a:r>
          </a:p>
          <a:p>
            <a:r>
              <a:rPr lang="en-GB"/>
              <a:t>Maths has been the most popular subject for many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00E0D-BB64-0A5A-26AA-B6C14BD95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511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8F11B-BBAF-D26F-5570-BEBFD36A2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07381B-DD09-92C0-E498-967AE33493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3B8F2-6309-91AA-8752-988C66D4F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AJ</a:t>
            </a:r>
          </a:p>
          <a:p>
            <a:r>
              <a:rPr lang="en-GB"/>
              <a:t>Maths has been the most popular subject for many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5A3E2-281C-E0AB-40CE-798D0CEAD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7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AJ</a:t>
            </a:r>
          </a:p>
          <a:p>
            <a:r>
              <a:rPr lang="en-GB"/>
              <a:t>Maths has been the most popular subject for many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214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4162B-49DC-7226-D139-6762DB296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BD8BFE-C3F2-49B5-9BF1-95FA62B874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0AB356-1519-FF77-9867-B7987789A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AJ</a:t>
            </a:r>
          </a:p>
          <a:p>
            <a:r>
              <a:rPr lang="en-GB"/>
              <a:t>Maths has been the most popular subject for many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04347-F543-431C-9543-2C5C47BDC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133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89C9-7CE1-4D78-A870-65E7D0B3292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3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F5708-127A-DA93-B0F4-1A4AD2ABB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89E30-8FD0-8019-8E7D-CCD0FFC23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7716E-9BE7-66AA-8351-2ACE4281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EC67-ADE9-4CEB-9C4A-0245C4ECBFC7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425F6-0821-C0ED-4BD9-A34095D1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6C772-E62D-E6E5-09DA-EBA8B344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8FC-C2C1-4997-A99C-4CFF1ED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4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5A5C-A724-7717-096B-A704A0DA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38234-2995-D1A3-E389-60C3FA71E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18F1F-B7CF-CE55-616F-63664E56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EC67-ADE9-4CEB-9C4A-0245C4ECBFC7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F861-54E6-3AAD-E490-C62337D2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4538E-CF19-8EC2-B582-10F32AC7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8FC-C2C1-4997-A99C-4CFF1ED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72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C1C73-C0C8-8687-1F5E-9CE57BFC8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9E95E-8036-46A6-20A8-C031B375F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A19C3-30FD-3681-3CCC-006A47D8E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EC67-ADE9-4CEB-9C4A-0245C4ECBFC7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8C999-94DC-AF1E-F1A1-D0D4F1A2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B9AFD-C369-A215-850C-2E7D287D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8FC-C2C1-4997-A99C-4CFF1ED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1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5E20-46EB-2C70-62A6-8EB528E8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DABAF-8C79-51CA-8ADC-6B7A68EA9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916E1-A965-6515-A552-6CE25DD9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EC67-ADE9-4CEB-9C4A-0245C4ECBFC7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EAD1E-0479-D027-C37F-F504A6B9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90DEB-0AD0-034B-8DBF-C6296CE0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8FC-C2C1-4997-A99C-4CFF1ED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3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FF13-AAB6-67BE-38BA-489E38B9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D4AFB-5FD4-F2F2-5939-550C513E7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72EC1-ADB7-C6B1-B274-C255E8C4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EC67-ADE9-4CEB-9C4A-0245C4ECBFC7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45ECE-7D63-7A37-7C30-980F9B3C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5CD3B-E6E8-12F9-C41C-A0EE7B99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8FC-C2C1-4997-A99C-4CFF1ED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12D6-0937-8D8D-713A-3CF5565E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8EBCA-83D7-C51F-4218-15368AEE6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5645-448C-4D9E-BE5B-A0F2F4A7D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E6AA1-6EE1-5F45-3F40-BAFD14E75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EC67-ADE9-4CEB-9C4A-0245C4ECBFC7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AC46B-76A5-2236-1423-FC81101B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41715-D2FE-19A8-21BB-C300DC02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8FC-C2C1-4997-A99C-4CFF1ED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23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FD03-4435-3601-0255-DFECB15F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7FB6B-C792-0291-27B4-357C44B39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9BF6-EEB0-F602-4EBC-F62115A1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56E7D-0858-8C14-F65D-4F3E170CB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20A93-73EB-2AA1-A4B0-14E1FFD84D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4C3BB4-3983-7576-07F1-F12CE2F0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EC67-ADE9-4CEB-9C4A-0245C4ECBFC7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09224-E502-55C9-7D23-A4DABA63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22BA6-3D26-FC48-D638-471B67CA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8FC-C2C1-4997-A99C-4CFF1ED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30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900D-096C-CCBE-9024-8200DAB5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7EE2A-760B-6A42-A952-13622E2E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EC67-ADE9-4CEB-9C4A-0245C4ECBFC7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28A28-E84F-EF04-70DD-96211F77D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B6F74-3912-E468-9277-B80A9F83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8FC-C2C1-4997-A99C-4CFF1ED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50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B4FAB9-0436-C2B9-C501-28EF1B0B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EC67-ADE9-4CEB-9C4A-0245C4ECBFC7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513A73-106F-4E87-9733-E9BC0AD9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BF179-7D18-864E-ACE1-04427007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8FC-C2C1-4997-A99C-4CFF1ED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9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3BF6B-EF4E-8943-37FD-85EB1C17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CE287-9DEB-2567-F92C-B05CC8CAE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CD80E-2981-3D1D-2E80-3ED57E055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A1D27-C1B8-65F7-3D27-2BBD34DE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EC67-ADE9-4CEB-9C4A-0245C4ECBFC7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AB25E-13A0-50E1-7B0D-5AF5A5C0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55BE3-7A58-FD7A-6413-F7AC2B78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8FC-C2C1-4997-A99C-4CFF1ED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263F-CAD7-2EA0-3644-7F3C719B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86133-09EF-B399-4188-8BDD21229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0E55A-1CF3-3A91-4BF5-3F47C4E50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6F738-7F24-839A-99FE-D374B2DB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EC67-ADE9-4CEB-9C4A-0245C4ECBFC7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5790B-92C9-9D23-C423-7C8A1E9D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E4688-494C-046F-1A75-219ED64C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8FC-C2C1-4997-A99C-4CFF1ED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97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A5DF8-6AFD-D164-CC92-9331CF44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041FA-19B1-5235-337D-BD2010CE8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70713-A4F6-4815-1E7D-CE5DCF256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0EC67-ADE9-4CEB-9C4A-0245C4ECBFC7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B9C03-C6DE-70F2-64EF-0FBCF84B3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7F8AA-FC6E-2A1E-E4DB-6D3FCABA6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E88FC-C2C1-4997-A99C-4CFF1EDD1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9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37.png"/><Relationship Id="rId21" Type="http://schemas.openxmlformats.org/officeDocument/2006/relationships/image" Target="../media/image28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7.xml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23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36.png"/><Relationship Id="rId40" Type="http://schemas.openxmlformats.org/officeDocument/2006/relationships/customXml" Target="../ink/ink19.xml"/><Relationship Id="rId45" Type="http://schemas.openxmlformats.org/officeDocument/2006/relationships/image" Target="../media/image40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27.png"/><Relationship Id="rId31" Type="http://schemas.openxmlformats.org/officeDocument/2006/relationships/image" Target="../media/image33.png"/><Relationship Id="rId44" Type="http://schemas.openxmlformats.org/officeDocument/2006/relationships/customXml" Target="../ink/ink21.xml"/><Relationship Id="rId4" Type="http://schemas.openxmlformats.org/officeDocument/2006/relationships/customXml" Target="../ink/ink1.xml"/><Relationship Id="rId9" Type="http://schemas.openxmlformats.org/officeDocument/2006/relationships/image" Target="../media/image22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31.png"/><Relationship Id="rId30" Type="http://schemas.openxmlformats.org/officeDocument/2006/relationships/customXml" Target="../ink/ink14.xml"/><Relationship Id="rId35" Type="http://schemas.openxmlformats.org/officeDocument/2006/relationships/image" Target="../media/image35.png"/><Relationship Id="rId43" Type="http://schemas.openxmlformats.org/officeDocument/2006/relationships/image" Target="../media/image39.png"/><Relationship Id="rId8" Type="http://schemas.openxmlformats.org/officeDocument/2006/relationships/customXml" Target="../ink/ink3.xml"/><Relationship Id="rId3" Type="http://schemas.openxmlformats.org/officeDocument/2006/relationships/image" Target="../media/image19.png"/><Relationship Id="rId12" Type="http://schemas.openxmlformats.org/officeDocument/2006/relationships/customXml" Target="../ink/ink5.xml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33" Type="http://schemas.openxmlformats.org/officeDocument/2006/relationships/image" Target="../media/image34.png"/><Relationship Id="rId38" Type="http://schemas.openxmlformats.org/officeDocument/2006/relationships/customXml" Target="../ink/ink18.xml"/><Relationship Id="rId20" Type="http://schemas.openxmlformats.org/officeDocument/2006/relationships/customXml" Target="../ink/ink9.xml"/><Relationship Id="rId4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customXml" Target="../ink/ink27.xml"/><Relationship Id="rId18" Type="http://schemas.openxmlformats.org/officeDocument/2006/relationships/image" Target="../media/image50.png"/><Relationship Id="rId3" Type="http://schemas.openxmlformats.org/officeDocument/2006/relationships/customXml" Target="../ink/ink22.xml"/><Relationship Id="rId21" Type="http://schemas.openxmlformats.org/officeDocument/2006/relationships/image" Target="../media/image41.png"/><Relationship Id="rId7" Type="http://schemas.openxmlformats.org/officeDocument/2006/relationships/customXml" Target="../ink/ink24.xml"/><Relationship Id="rId12" Type="http://schemas.openxmlformats.org/officeDocument/2006/relationships/image" Target="../media/image47.png"/><Relationship Id="rId17" Type="http://schemas.openxmlformats.org/officeDocument/2006/relationships/customXml" Target="../ink/ink29.xml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9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customXml" Target="../ink/ink26.xml"/><Relationship Id="rId24" Type="http://schemas.openxmlformats.org/officeDocument/2006/relationships/image" Target="../media/image52.png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image" Target="../media/image43.svg"/><Relationship Id="rId10" Type="http://schemas.openxmlformats.org/officeDocument/2006/relationships/image" Target="../media/image46.png"/><Relationship Id="rId19" Type="http://schemas.openxmlformats.org/officeDocument/2006/relationships/customXml" Target="../ink/ink30.xml"/><Relationship Id="rId4" Type="http://schemas.openxmlformats.org/officeDocument/2006/relationships/image" Target="../media/image43.png"/><Relationship Id="rId9" Type="http://schemas.openxmlformats.org/officeDocument/2006/relationships/customXml" Target="../ink/ink25.xml"/><Relationship Id="rId14" Type="http://schemas.openxmlformats.org/officeDocument/2006/relationships/image" Target="../media/image48.png"/><Relationship Id="rId2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0.png"/><Relationship Id="rId21" Type="http://schemas.openxmlformats.org/officeDocument/2006/relationships/customXml" Target="../ink/ink39.xml"/><Relationship Id="rId42" Type="http://schemas.openxmlformats.org/officeDocument/2006/relationships/customXml" Target="../ink/ink50.xml"/><Relationship Id="rId47" Type="http://schemas.openxmlformats.org/officeDocument/2006/relationships/image" Target="../media/image79.png"/><Relationship Id="rId63" Type="http://schemas.openxmlformats.org/officeDocument/2006/relationships/image" Target="../media/image86.png"/><Relationship Id="rId68" Type="http://schemas.openxmlformats.org/officeDocument/2006/relationships/customXml" Target="../ink/ink65.xml"/><Relationship Id="rId84" Type="http://schemas.openxmlformats.org/officeDocument/2006/relationships/customXml" Target="../ink/ink73.xml"/><Relationship Id="rId89" Type="http://schemas.openxmlformats.org/officeDocument/2006/relationships/image" Target="../media/image99.png"/><Relationship Id="rId16" Type="http://schemas.openxmlformats.org/officeDocument/2006/relationships/image" Target="../media/image65.png"/><Relationship Id="rId11" Type="http://schemas.openxmlformats.org/officeDocument/2006/relationships/customXml" Target="../ink/ink34.xml"/><Relationship Id="rId32" Type="http://schemas.openxmlformats.org/officeDocument/2006/relationships/customXml" Target="../ink/ink45.xml"/><Relationship Id="rId37" Type="http://schemas.openxmlformats.org/officeDocument/2006/relationships/image" Target="../media/image75.png"/><Relationship Id="rId53" Type="http://schemas.openxmlformats.org/officeDocument/2006/relationships/image" Target="../media/image81.png"/><Relationship Id="rId58" Type="http://schemas.openxmlformats.org/officeDocument/2006/relationships/customXml" Target="../ink/ink60.xml"/><Relationship Id="rId74" Type="http://schemas.openxmlformats.org/officeDocument/2006/relationships/customXml" Target="../ink/ink68.xml"/><Relationship Id="rId79" Type="http://schemas.openxmlformats.org/officeDocument/2006/relationships/image" Target="../media/image94.png"/><Relationship Id="rId5" Type="http://schemas.openxmlformats.org/officeDocument/2006/relationships/customXml" Target="../ink/ink31.xml"/><Relationship Id="rId90" Type="http://schemas.openxmlformats.org/officeDocument/2006/relationships/customXml" Target="../ink/ink76.xml"/><Relationship Id="rId95" Type="http://schemas.openxmlformats.org/officeDocument/2006/relationships/image" Target="../media/image102.png"/><Relationship Id="rId22" Type="http://schemas.openxmlformats.org/officeDocument/2006/relationships/image" Target="../media/image68.png"/><Relationship Id="rId27" Type="http://schemas.openxmlformats.org/officeDocument/2006/relationships/customXml" Target="../ink/ink42.xml"/><Relationship Id="rId43" Type="http://schemas.openxmlformats.org/officeDocument/2006/relationships/image" Target="../media/image78.png"/><Relationship Id="rId48" Type="http://schemas.openxmlformats.org/officeDocument/2006/relationships/customXml" Target="../ink/ink54.xml"/><Relationship Id="rId64" Type="http://schemas.openxmlformats.org/officeDocument/2006/relationships/customXml" Target="../ink/ink63.xml"/><Relationship Id="rId69" Type="http://schemas.openxmlformats.org/officeDocument/2006/relationships/image" Target="../media/image89.png"/><Relationship Id="rId80" Type="http://schemas.openxmlformats.org/officeDocument/2006/relationships/customXml" Target="../ink/ink71.xml"/><Relationship Id="rId85" Type="http://schemas.openxmlformats.org/officeDocument/2006/relationships/image" Target="../media/image97.png"/><Relationship Id="rId3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customXml" Target="../ink/ink37.xml"/><Relationship Id="rId25" Type="http://schemas.openxmlformats.org/officeDocument/2006/relationships/customXml" Target="../ink/ink41.xml"/><Relationship Id="rId33" Type="http://schemas.openxmlformats.org/officeDocument/2006/relationships/image" Target="../media/image73.png"/><Relationship Id="rId38" Type="http://schemas.openxmlformats.org/officeDocument/2006/relationships/customXml" Target="../ink/ink48.xml"/><Relationship Id="rId46" Type="http://schemas.openxmlformats.org/officeDocument/2006/relationships/customXml" Target="../ink/ink53.xml"/><Relationship Id="rId59" Type="http://schemas.openxmlformats.org/officeDocument/2006/relationships/image" Target="../media/image84.png"/><Relationship Id="rId67" Type="http://schemas.openxmlformats.org/officeDocument/2006/relationships/image" Target="../media/image88.png"/><Relationship Id="rId20" Type="http://schemas.openxmlformats.org/officeDocument/2006/relationships/image" Target="../media/image67.png"/><Relationship Id="rId41" Type="http://schemas.openxmlformats.org/officeDocument/2006/relationships/image" Target="../media/image77.png"/><Relationship Id="rId54" Type="http://schemas.openxmlformats.org/officeDocument/2006/relationships/customXml" Target="../ink/ink58.xml"/><Relationship Id="rId62" Type="http://schemas.openxmlformats.org/officeDocument/2006/relationships/customXml" Target="../ink/ink62.xml"/><Relationship Id="rId70" Type="http://schemas.openxmlformats.org/officeDocument/2006/relationships/customXml" Target="../ink/ink66.xml"/><Relationship Id="rId75" Type="http://schemas.openxmlformats.org/officeDocument/2006/relationships/image" Target="../media/image92.png"/><Relationship Id="rId83" Type="http://schemas.openxmlformats.org/officeDocument/2006/relationships/image" Target="../media/image96.png"/><Relationship Id="rId88" Type="http://schemas.openxmlformats.org/officeDocument/2006/relationships/customXml" Target="../ink/ink75.xml"/><Relationship Id="rId91" Type="http://schemas.openxmlformats.org/officeDocument/2006/relationships/image" Target="../media/image100.png"/><Relationship Id="rId96" Type="http://schemas.openxmlformats.org/officeDocument/2006/relationships/customXml" Target="../ink/ink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5" Type="http://schemas.openxmlformats.org/officeDocument/2006/relationships/customXml" Target="../ink/ink36.xml"/><Relationship Id="rId23" Type="http://schemas.openxmlformats.org/officeDocument/2006/relationships/customXml" Target="../ink/ink40.xml"/><Relationship Id="rId28" Type="http://schemas.openxmlformats.org/officeDocument/2006/relationships/image" Target="../media/image71.png"/><Relationship Id="rId36" Type="http://schemas.openxmlformats.org/officeDocument/2006/relationships/customXml" Target="../ink/ink47.xml"/><Relationship Id="rId49" Type="http://schemas.openxmlformats.org/officeDocument/2006/relationships/customXml" Target="../ink/ink55.xml"/><Relationship Id="rId57" Type="http://schemas.openxmlformats.org/officeDocument/2006/relationships/image" Target="../media/image83.png"/><Relationship Id="rId10" Type="http://schemas.openxmlformats.org/officeDocument/2006/relationships/image" Target="../media/image62.png"/><Relationship Id="rId31" Type="http://schemas.openxmlformats.org/officeDocument/2006/relationships/customXml" Target="../ink/ink44.xml"/><Relationship Id="rId44" Type="http://schemas.openxmlformats.org/officeDocument/2006/relationships/customXml" Target="../ink/ink51.xml"/><Relationship Id="rId52" Type="http://schemas.openxmlformats.org/officeDocument/2006/relationships/customXml" Target="../ink/ink57.xml"/><Relationship Id="rId60" Type="http://schemas.openxmlformats.org/officeDocument/2006/relationships/customXml" Target="../ink/ink61.xml"/><Relationship Id="rId65" Type="http://schemas.openxmlformats.org/officeDocument/2006/relationships/image" Target="../media/image87.png"/><Relationship Id="rId73" Type="http://schemas.openxmlformats.org/officeDocument/2006/relationships/image" Target="../media/image91.png"/><Relationship Id="rId78" Type="http://schemas.openxmlformats.org/officeDocument/2006/relationships/customXml" Target="../ink/ink70.xml"/><Relationship Id="rId81" Type="http://schemas.openxmlformats.org/officeDocument/2006/relationships/image" Target="../media/image95.png"/><Relationship Id="rId86" Type="http://schemas.openxmlformats.org/officeDocument/2006/relationships/customXml" Target="../ink/ink74.xml"/><Relationship Id="rId94" Type="http://schemas.openxmlformats.org/officeDocument/2006/relationships/customXml" Target="../ink/ink78.xml"/><Relationship Id="rId99" Type="http://schemas.openxmlformats.org/officeDocument/2006/relationships/image" Target="../media/image104.png"/><Relationship Id="rId4" Type="http://schemas.openxmlformats.org/officeDocument/2006/relationships/image" Target="../media/image59.png"/><Relationship Id="rId9" Type="http://schemas.openxmlformats.org/officeDocument/2006/relationships/customXml" Target="../ink/ink33.xml"/><Relationship Id="rId13" Type="http://schemas.openxmlformats.org/officeDocument/2006/relationships/customXml" Target="../ink/ink35.xml"/><Relationship Id="rId18" Type="http://schemas.openxmlformats.org/officeDocument/2006/relationships/image" Target="../media/image66.png"/><Relationship Id="rId39" Type="http://schemas.openxmlformats.org/officeDocument/2006/relationships/image" Target="../media/image76.png"/><Relationship Id="rId34" Type="http://schemas.openxmlformats.org/officeDocument/2006/relationships/customXml" Target="../ink/ink46.xml"/><Relationship Id="rId50" Type="http://schemas.openxmlformats.org/officeDocument/2006/relationships/customXml" Target="../ink/ink56.xml"/><Relationship Id="rId55" Type="http://schemas.openxmlformats.org/officeDocument/2006/relationships/image" Target="../media/image82.png"/><Relationship Id="rId76" Type="http://schemas.openxmlformats.org/officeDocument/2006/relationships/customXml" Target="../ink/ink69.xml"/><Relationship Id="rId97" Type="http://schemas.openxmlformats.org/officeDocument/2006/relationships/image" Target="../media/image103.png"/><Relationship Id="rId7" Type="http://schemas.openxmlformats.org/officeDocument/2006/relationships/customXml" Target="../ink/ink32.xml"/><Relationship Id="rId71" Type="http://schemas.openxmlformats.org/officeDocument/2006/relationships/image" Target="../media/image90.png"/><Relationship Id="rId92" Type="http://schemas.openxmlformats.org/officeDocument/2006/relationships/customXml" Target="../ink/ink77.xml"/><Relationship Id="rId2" Type="http://schemas.openxmlformats.org/officeDocument/2006/relationships/notesSlide" Target="../notesSlides/notesSlide22.xml"/><Relationship Id="rId29" Type="http://schemas.openxmlformats.org/officeDocument/2006/relationships/customXml" Target="../ink/ink43.xml"/><Relationship Id="rId24" Type="http://schemas.openxmlformats.org/officeDocument/2006/relationships/image" Target="../media/image69.png"/><Relationship Id="rId40" Type="http://schemas.openxmlformats.org/officeDocument/2006/relationships/customXml" Target="../ink/ink49.xml"/><Relationship Id="rId45" Type="http://schemas.openxmlformats.org/officeDocument/2006/relationships/customXml" Target="../ink/ink52.xml"/><Relationship Id="rId66" Type="http://schemas.openxmlformats.org/officeDocument/2006/relationships/customXml" Target="../ink/ink64.xml"/><Relationship Id="rId87" Type="http://schemas.openxmlformats.org/officeDocument/2006/relationships/image" Target="../media/image98.png"/><Relationship Id="rId61" Type="http://schemas.openxmlformats.org/officeDocument/2006/relationships/image" Target="../media/image85.png"/><Relationship Id="rId82" Type="http://schemas.openxmlformats.org/officeDocument/2006/relationships/customXml" Target="../ink/ink72.xml"/><Relationship Id="rId19" Type="http://schemas.openxmlformats.org/officeDocument/2006/relationships/customXml" Target="../ink/ink38.xml"/><Relationship Id="rId14" Type="http://schemas.openxmlformats.org/officeDocument/2006/relationships/image" Target="../media/image64.png"/><Relationship Id="rId30" Type="http://schemas.openxmlformats.org/officeDocument/2006/relationships/image" Target="../media/image72.png"/><Relationship Id="rId35" Type="http://schemas.openxmlformats.org/officeDocument/2006/relationships/image" Target="../media/image74.png"/><Relationship Id="rId56" Type="http://schemas.openxmlformats.org/officeDocument/2006/relationships/customXml" Target="../ink/ink59.xml"/><Relationship Id="rId77" Type="http://schemas.openxmlformats.org/officeDocument/2006/relationships/image" Target="../media/image93.png"/><Relationship Id="rId8" Type="http://schemas.openxmlformats.org/officeDocument/2006/relationships/image" Target="../media/image61.png"/><Relationship Id="rId51" Type="http://schemas.openxmlformats.org/officeDocument/2006/relationships/image" Target="../media/image80.png"/><Relationship Id="rId72" Type="http://schemas.openxmlformats.org/officeDocument/2006/relationships/customXml" Target="../ink/ink67.xml"/><Relationship Id="rId93" Type="http://schemas.openxmlformats.org/officeDocument/2006/relationships/image" Target="../media/image101.png"/><Relationship Id="rId98" Type="http://schemas.openxmlformats.org/officeDocument/2006/relationships/customXml" Target="../ink/ink8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3.xml"/><Relationship Id="rId13" Type="http://schemas.openxmlformats.org/officeDocument/2006/relationships/image" Target="../media/image110.png"/><Relationship Id="rId18" Type="http://schemas.openxmlformats.org/officeDocument/2006/relationships/customXml" Target="../ink/ink88.xml"/><Relationship Id="rId3" Type="http://schemas.openxmlformats.org/officeDocument/2006/relationships/image" Target="../media/image105.png"/><Relationship Id="rId21" Type="http://schemas.openxmlformats.org/officeDocument/2006/relationships/image" Target="../media/image114.png"/><Relationship Id="rId7" Type="http://schemas.openxmlformats.org/officeDocument/2006/relationships/image" Target="../media/image107.png"/><Relationship Id="rId12" Type="http://schemas.openxmlformats.org/officeDocument/2006/relationships/customXml" Target="../ink/ink85.xml"/><Relationship Id="rId17" Type="http://schemas.openxmlformats.org/officeDocument/2006/relationships/image" Target="../media/image112.png"/><Relationship Id="rId25" Type="http://schemas.openxmlformats.org/officeDocument/2006/relationships/image" Target="../media/image116.png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87.xml"/><Relationship Id="rId20" Type="http://schemas.openxmlformats.org/officeDocument/2006/relationships/customXml" Target="../ink/ink8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2.xml"/><Relationship Id="rId11" Type="http://schemas.openxmlformats.org/officeDocument/2006/relationships/image" Target="../media/image109.png"/><Relationship Id="rId24" Type="http://schemas.openxmlformats.org/officeDocument/2006/relationships/customXml" Target="../ink/ink91.xml"/><Relationship Id="rId5" Type="http://schemas.openxmlformats.org/officeDocument/2006/relationships/image" Target="../media/image106.png"/><Relationship Id="rId15" Type="http://schemas.openxmlformats.org/officeDocument/2006/relationships/image" Target="../media/image111.png"/><Relationship Id="rId23" Type="http://schemas.openxmlformats.org/officeDocument/2006/relationships/image" Target="../media/image115.png"/><Relationship Id="rId10" Type="http://schemas.openxmlformats.org/officeDocument/2006/relationships/customXml" Target="../ink/ink84.xml"/><Relationship Id="rId19" Type="http://schemas.openxmlformats.org/officeDocument/2006/relationships/image" Target="../media/image113.png"/><Relationship Id="rId4" Type="http://schemas.openxmlformats.org/officeDocument/2006/relationships/customXml" Target="../ink/ink81.xml"/><Relationship Id="rId9" Type="http://schemas.openxmlformats.org/officeDocument/2006/relationships/image" Target="../media/image108.png"/><Relationship Id="rId14" Type="http://schemas.openxmlformats.org/officeDocument/2006/relationships/customXml" Target="../ink/ink86.xml"/><Relationship Id="rId22" Type="http://schemas.openxmlformats.org/officeDocument/2006/relationships/customXml" Target="../ink/ink9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customXml" Target="../ink/ink97.xml"/><Relationship Id="rId18" Type="http://schemas.openxmlformats.org/officeDocument/2006/relationships/image" Target="../media/image124.png"/><Relationship Id="rId3" Type="http://schemas.openxmlformats.org/officeDocument/2006/relationships/customXml" Target="../ink/ink92.xml"/><Relationship Id="rId7" Type="http://schemas.openxmlformats.org/officeDocument/2006/relationships/customXml" Target="../ink/ink94.xml"/><Relationship Id="rId12" Type="http://schemas.openxmlformats.org/officeDocument/2006/relationships/image" Target="../media/image121.png"/><Relationship Id="rId17" Type="http://schemas.openxmlformats.org/officeDocument/2006/relationships/customXml" Target="../ink/ink99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23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customXml" Target="../ink/ink96.xml"/><Relationship Id="rId5" Type="http://schemas.openxmlformats.org/officeDocument/2006/relationships/customXml" Target="../ink/ink93.xml"/><Relationship Id="rId15" Type="http://schemas.openxmlformats.org/officeDocument/2006/relationships/customXml" Target="../ink/ink98.xml"/><Relationship Id="rId10" Type="http://schemas.openxmlformats.org/officeDocument/2006/relationships/image" Target="../media/image120.png"/><Relationship Id="rId19" Type="http://schemas.openxmlformats.org/officeDocument/2006/relationships/customXml" Target="../ink/ink100.xml"/><Relationship Id="rId4" Type="http://schemas.openxmlformats.org/officeDocument/2006/relationships/image" Target="../media/image117.png"/><Relationship Id="rId9" Type="http://schemas.openxmlformats.org/officeDocument/2006/relationships/customXml" Target="../ink/ink95.xml"/><Relationship Id="rId14" Type="http://schemas.openxmlformats.org/officeDocument/2006/relationships/image" Target="../media/image1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customXml" Target="../ink/ink106.xml"/><Relationship Id="rId18" Type="http://schemas.openxmlformats.org/officeDocument/2006/relationships/image" Target="../media/image124.png"/><Relationship Id="rId3" Type="http://schemas.openxmlformats.org/officeDocument/2006/relationships/customXml" Target="../ink/ink101.xml"/><Relationship Id="rId7" Type="http://schemas.openxmlformats.org/officeDocument/2006/relationships/customXml" Target="../ink/ink103.xml"/><Relationship Id="rId12" Type="http://schemas.openxmlformats.org/officeDocument/2006/relationships/image" Target="../media/image121.png"/><Relationship Id="rId17" Type="http://schemas.openxmlformats.org/officeDocument/2006/relationships/customXml" Target="../ink/ink108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23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customXml" Target="../ink/ink105.xml"/><Relationship Id="rId5" Type="http://schemas.openxmlformats.org/officeDocument/2006/relationships/customXml" Target="../ink/ink102.xml"/><Relationship Id="rId15" Type="http://schemas.openxmlformats.org/officeDocument/2006/relationships/customXml" Target="../ink/ink107.xml"/><Relationship Id="rId10" Type="http://schemas.openxmlformats.org/officeDocument/2006/relationships/image" Target="../media/image120.png"/><Relationship Id="rId19" Type="http://schemas.openxmlformats.org/officeDocument/2006/relationships/customXml" Target="../ink/ink109.xml"/><Relationship Id="rId4" Type="http://schemas.openxmlformats.org/officeDocument/2006/relationships/image" Target="../media/image117.png"/><Relationship Id="rId9" Type="http://schemas.openxmlformats.org/officeDocument/2006/relationships/customXml" Target="../ink/ink104.xml"/><Relationship Id="rId14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9080-5F62-EA34-E0C6-F26B29C79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513" y="46401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5400" b="1" dirty="0">
                <a:solidFill>
                  <a:schemeClr val="bg1"/>
                </a:solidFill>
              </a:rPr>
              <a:t>Understanding Transition: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FF9E8-BE53-6808-B57D-845C2E913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513" y="2851610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From A-level to University Assessment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D77EB5C-5113-7A15-E498-B2AAE392245A}"/>
              </a:ext>
            </a:extLst>
          </p:cNvPr>
          <p:cNvSpPr/>
          <p:nvPr/>
        </p:nvSpPr>
        <p:spPr>
          <a:xfrm>
            <a:off x="6563638" y="-37578"/>
            <a:ext cx="5636713" cy="6914367"/>
          </a:xfrm>
          <a:custGeom>
            <a:avLst/>
            <a:gdLst>
              <a:gd name="connsiteX0" fmla="*/ 5636713 w 5636713"/>
              <a:gd name="connsiteY0" fmla="*/ 0 h 6914367"/>
              <a:gd name="connsiteX1" fmla="*/ 5624187 w 5636713"/>
              <a:gd name="connsiteY1" fmla="*/ 6914367 h 6914367"/>
              <a:gd name="connsiteX2" fmla="*/ 0 w 5636713"/>
              <a:gd name="connsiteY2" fmla="*/ 6914367 h 6914367"/>
              <a:gd name="connsiteX3" fmla="*/ 1728592 w 5636713"/>
              <a:gd name="connsiteY3" fmla="*/ 37578 h 6914367"/>
              <a:gd name="connsiteX4" fmla="*/ 5636713 w 5636713"/>
              <a:gd name="connsiteY4" fmla="*/ 0 h 691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6713" h="6914367">
                <a:moveTo>
                  <a:pt x="5636713" y="0"/>
                </a:moveTo>
                <a:cubicBezTo>
                  <a:pt x="5632538" y="2304789"/>
                  <a:pt x="5628362" y="4609578"/>
                  <a:pt x="5624187" y="6914367"/>
                </a:cubicBezTo>
                <a:lnTo>
                  <a:pt x="0" y="6914367"/>
                </a:lnTo>
                <a:lnTo>
                  <a:pt x="1728592" y="37578"/>
                </a:lnTo>
                <a:lnTo>
                  <a:pt x="5636713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43000" t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F18FB-EE13-68AC-A7C4-A4F7FB6C2D5D}"/>
              </a:ext>
            </a:extLst>
          </p:cNvPr>
          <p:cNvSpPr txBox="1"/>
          <p:nvPr/>
        </p:nvSpPr>
        <p:spPr>
          <a:xfrm>
            <a:off x="243513" y="4073420"/>
            <a:ext cx="702356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Annika Johnson (Bristol) and Alex Squires (Manchester)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INERME Sep 2025</a:t>
            </a:r>
          </a:p>
        </p:txBody>
      </p:sp>
    </p:spTree>
    <p:extLst>
      <p:ext uri="{BB962C8B-B14F-4D97-AF65-F5344CB8AC3E}">
        <p14:creationId xmlns:p14="http://schemas.microsoft.com/office/powerpoint/2010/main" val="191915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EB5C68-EB08-8A6B-5C0A-F480CAA8B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620" y="1352175"/>
            <a:ext cx="5528972" cy="4809927"/>
          </a:xfrm>
          <a:prstGeom prst="rect">
            <a:avLst/>
          </a:prstGeom>
          <a:effectLst>
            <a:outerShdw blurRad="381000" dist="38100" dir="8100000" sx="101000" sy="101000" algn="tr" rotWithShape="0">
              <a:prstClr val="black">
                <a:alpha val="38000"/>
              </a:prst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265465F-A591-EA17-11AA-58B34E2D335F}"/>
              </a:ext>
            </a:extLst>
          </p:cNvPr>
          <p:cNvSpPr txBox="1">
            <a:spLocks/>
          </p:cNvSpPr>
          <p:nvPr/>
        </p:nvSpPr>
        <p:spPr>
          <a:xfrm>
            <a:off x="682188" y="542920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Exam Questions</a:t>
            </a:r>
          </a:p>
          <a:p>
            <a:r>
              <a:rPr lang="en-GB" sz="1800"/>
              <a:t>Multiple Choice (approx. 5% of a paper)</a:t>
            </a:r>
            <a:endParaRPr lang="en-GB" sz="1800">
              <a:ea typeface="Calibri Light"/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54301-A503-F5D8-AECD-E93613727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08" y="1767947"/>
            <a:ext cx="5830898" cy="3737878"/>
          </a:xfrm>
          <a:prstGeom prst="rect">
            <a:avLst/>
          </a:prstGeom>
          <a:effectLst>
            <a:outerShdw blurRad="457200" dist="381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7311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0BB8B-D5BE-88BE-6BC3-9606405B1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5D60B9-BE00-5E62-2F16-69157E91E69D}"/>
              </a:ext>
            </a:extLst>
          </p:cNvPr>
          <p:cNvSpPr txBox="1">
            <a:spLocks/>
          </p:cNvSpPr>
          <p:nvPr/>
        </p:nvSpPr>
        <p:spPr>
          <a:xfrm>
            <a:off x="682188" y="5429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Exam Questions</a:t>
            </a:r>
          </a:p>
          <a:p>
            <a:r>
              <a:rPr lang="en-GB" sz="1800"/>
              <a:t>Questions in parts (95% of a paper)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3114B-81C6-8FD9-E3E4-54141AB34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50" y="1857676"/>
            <a:ext cx="3751773" cy="5000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E61D63-F4C6-FAA1-5B78-94D80C04B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194" y="1159302"/>
            <a:ext cx="3961957" cy="5289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5EC512-E1DB-7E9B-9D36-BAB4E533A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151" y="450120"/>
            <a:ext cx="3953849" cy="52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7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CECD6-12F8-FBA6-5D90-400647513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88D2AD-527C-5B33-F6AD-C080688DAE8B}"/>
              </a:ext>
            </a:extLst>
          </p:cNvPr>
          <p:cNvSpPr txBox="1">
            <a:spLocks/>
          </p:cNvSpPr>
          <p:nvPr/>
        </p:nvSpPr>
        <p:spPr>
          <a:xfrm>
            <a:off x="682188" y="5429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Formulae Booklets</a:t>
            </a:r>
          </a:p>
          <a:p>
            <a:r>
              <a:rPr lang="en-GB" sz="1800"/>
              <a:t>48 pages provided with exam paper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CFC26-ECF1-795B-285F-62163AD54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69" y="1676273"/>
            <a:ext cx="4838949" cy="4877051"/>
          </a:xfrm>
          <a:prstGeom prst="rect">
            <a:avLst/>
          </a:prstGeom>
          <a:effectLst>
            <a:outerShdw blurRad="406400" dist="38100" dir="8100000" sx="102000" sy="102000" algn="tr" rotWithShape="0">
              <a:prstClr val="black">
                <a:alpha val="26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5E128D-65EE-39D2-9D7A-274E7CFAE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820" y="391753"/>
            <a:ext cx="4102311" cy="5029458"/>
          </a:xfrm>
          <a:prstGeom prst="rect">
            <a:avLst/>
          </a:prstGeom>
          <a:effectLst>
            <a:outerShdw blurRad="406400" dist="38100" dir="8100000" sx="102000" sy="102000" algn="tr" rotWithShape="0">
              <a:prstClr val="black">
                <a:alpha val="2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784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3B2EA-9D05-67EA-BADA-F762AFCBC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4C278C-AF5D-B1A7-6930-8D4B722C66AC}"/>
              </a:ext>
            </a:extLst>
          </p:cNvPr>
          <p:cNvSpPr txBox="1">
            <a:spLocks/>
          </p:cNvSpPr>
          <p:nvPr/>
        </p:nvSpPr>
        <p:spPr>
          <a:xfrm>
            <a:off x="423511" y="25988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Past Papers</a:t>
            </a:r>
          </a:p>
          <a:p>
            <a:endParaRPr lang="en-GB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8902F-535B-6BB1-292A-E807B6E21D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411"/>
          <a:stretch/>
        </p:blipFill>
        <p:spPr>
          <a:xfrm>
            <a:off x="570947" y="1183906"/>
            <a:ext cx="10851031" cy="524633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D1C276-9378-0A66-BECD-9971D4C78C35}"/>
              </a:ext>
            </a:extLst>
          </p:cNvPr>
          <p:cNvSpPr/>
          <p:nvPr/>
        </p:nvSpPr>
        <p:spPr>
          <a:xfrm>
            <a:off x="770022" y="5563402"/>
            <a:ext cx="2387065" cy="4042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D2C85-F590-2822-ABF1-32C8A0CD6733}"/>
              </a:ext>
            </a:extLst>
          </p:cNvPr>
          <p:cNvSpPr txBox="1"/>
          <p:nvPr/>
        </p:nvSpPr>
        <p:spPr>
          <a:xfrm>
            <a:off x="770022" y="6454980"/>
            <a:ext cx="336282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(+33 Examiner Reports)</a:t>
            </a:r>
          </a:p>
        </p:txBody>
      </p:sp>
    </p:spTree>
    <p:extLst>
      <p:ext uri="{BB962C8B-B14F-4D97-AF65-F5344CB8AC3E}">
        <p14:creationId xmlns:p14="http://schemas.microsoft.com/office/powerpoint/2010/main" val="375330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9805-CECF-D2E9-2F0A-7D20DAE6A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5DC4DC-4001-D481-F6D6-9D204539BB05}"/>
              </a:ext>
            </a:extLst>
          </p:cNvPr>
          <p:cNvSpPr txBox="1">
            <a:spLocks/>
          </p:cNvSpPr>
          <p:nvPr/>
        </p:nvSpPr>
        <p:spPr>
          <a:xfrm>
            <a:off x="682188" y="5429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Mark Schemes</a:t>
            </a:r>
          </a:p>
          <a:p>
            <a:endParaRPr lang="en-GB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5EB25-96E1-3715-DAEC-1ADD4D774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253" y="1198180"/>
            <a:ext cx="7330892" cy="525198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3A8177E-EBD8-1852-E1D5-EDF845813788}"/>
              </a:ext>
            </a:extLst>
          </p:cNvPr>
          <p:cNvSpPr/>
          <p:nvPr/>
        </p:nvSpPr>
        <p:spPr>
          <a:xfrm>
            <a:off x="6429676" y="2396691"/>
            <a:ext cx="721895" cy="616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319069-0A89-85BA-5FAA-844491C1D69D}"/>
              </a:ext>
            </a:extLst>
          </p:cNvPr>
          <p:cNvCxnSpPr>
            <a:stCxn id="5" idx="0"/>
          </p:cNvCxnSpPr>
          <p:nvPr/>
        </p:nvCxnSpPr>
        <p:spPr>
          <a:xfrm flipV="1">
            <a:off x="6790624" y="895149"/>
            <a:ext cx="1044340" cy="15015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954EB8-B71E-7D6A-C37B-4BCC1678F28E}"/>
              </a:ext>
            </a:extLst>
          </p:cNvPr>
          <p:cNvSpPr txBox="1"/>
          <p:nvPr/>
        </p:nvSpPr>
        <p:spPr>
          <a:xfrm>
            <a:off x="7834964" y="542920"/>
            <a:ext cx="336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“Mark is </a:t>
            </a:r>
            <a:r>
              <a:rPr lang="en-GB" i="1">
                <a:solidFill>
                  <a:srgbClr val="FF0000"/>
                </a:solidFill>
              </a:rPr>
              <a:t>independent</a:t>
            </a:r>
            <a:r>
              <a:rPr lang="en-GB">
                <a:solidFill>
                  <a:srgbClr val="FF0000"/>
                </a:solidFill>
              </a:rPr>
              <a:t> of M marks and is for method and accuracy”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D23FD5-A5D6-962B-2010-F91A17AC78D6}"/>
              </a:ext>
            </a:extLst>
          </p:cNvPr>
          <p:cNvSpPr/>
          <p:nvPr/>
        </p:nvSpPr>
        <p:spPr>
          <a:xfrm>
            <a:off x="6429675" y="5021392"/>
            <a:ext cx="721895" cy="616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53F57E-DEF5-E841-C185-92F236EA1722}"/>
              </a:ext>
            </a:extLst>
          </p:cNvPr>
          <p:cNvSpPr/>
          <p:nvPr/>
        </p:nvSpPr>
        <p:spPr>
          <a:xfrm>
            <a:off x="6437697" y="3622307"/>
            <a:ext cx="721895" cy="616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0A55D9-DBA6-D5D5-5852-4C9FAC773009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7151570" y="5329400"/>
            <a:ext cx="2733575" cy="18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CE6EF9-4E07-D884-36C2-2140847740E0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7159592" y="3930315"/>
            <a:ext cx="272555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46B92B2-A323-1D5B-C151-219FACDA1063}"/>
              </a:ext>
            </a:extLst>
          </p:cNvPr>
          <p:cNvSpPr txBox="1"/>
          <p:nvPr/>
        </p:nvSpPr>
        <p:spPr>
          <a:xfrm>
            <a:off x="9885145" y="3523417"/>
            <a:ext cx="199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“Mark is for method”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E23464-87F2-7AE9-9146-E886A8BCACE2}"/>
              </a:ext>
            </a:extLst>
          </p:cNvPr>
          <p:cNvSpPr txBox="1"/>
          <p:nvPr/>
        </p:nvSpPr>
        <p:spPr>
          <a:xfrm>
            <a:off x="9885145" y="5015596"/>
            <a:ext cx="1996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“Mark </a:t>
            </a:r>
            <a:r>
              <a:rPr lang="en-GB" i="1">
                <a:solidFill>
                  <a:srgbClr val="FF0000"/>
                </a:solidFill>
              </a:rPr>
              <a:t>dependent </a:t>
            </a:r>
            <a:r>
              <a:rPr lang="en-GB">
                <a:solidFill>
                  <a:srgbClr val="FF0000"/>
                </a:solidFill>
              </a:rPr>
              <a:t>on M marks and is for accuracy”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82A92D-E676-E101-506A-88F73091A904}"/>
              </a:ext>
            </a:extLst>
          </p:cNvPr>
          <p:cNvSpPr txBox="1"/>
          <p:nvPr/>
        </p:nvSpPr>
        <p:spPr>
          <a:xfrm>
            <a:off x="3788747" y="5217320"/>
            <a:ext cx="1996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>
                <a:solidFill>
                  <a:srgbClr val="FF0000"/>
                </a:solidFill>
              </a:rPr>
              <a:t>Correct Answer Only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C28660-808D-5E40-84FB-0C8CCD6780C3}"/>
              </a:ext>
            </a:extLst>
          </p:cNvPr>
          <p:cNvSpPr txBox="1"/>
          <p:nvPr/>
        </p:nvSpPr>
        <p:spPr>
          <a:xfrm>
            <a:off x="4024542" y="4616874"/>
            <a:ext cx="1996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>
                <a:solidFill>
                  <a:srgbClr val="FF0000"/>
                </a:solidFill>
              </a:rPr>
              <a:t>Or equivalent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72DFDA-69F7-6F5E-9E3E-7D176EA0E77F}"/>
              </a:ext>
            </a:extLst>
          </p:cNvPr>
          <p:cNvSpPr txBox="1"/>
          <p:nvPr/>
        </p:nvSpPr>
        <p:spPr>
          <a:xfrm>
            <a:off x="3179922" y="2831529"/>
            <a:ext cx="1996036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i="1">
                <a:solidFill>
                  <a:srgbClr val="FF0000"/>
                </a:solidFill>
              </a:rPr>
              <a:t>Possibly Implied</a:t>
            </a:r>
          </a:p>
        </p:txBody>
      </p:sp>
    </p:spTree>
    <p:extLst>
      <p:ext uri="{BB962C8B-B14F-4D97-AF65-F5344CB8AC3E}">
        <p14:creationId xmlns:p14="http://schemas.microsoft.com/office/powerpoint/2010/main" val="60946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A8644-50CD-D55E-47C3-4A16099EF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F2DB14-3F33-22B9-67E2-C0CF434C9662}"/>
              </a:ext>
            </a:extLst>
          </p:cNvPr>
          <p:cNvSpPr txBox="1">
            <a:spLocks/>
          </p:cNvSpPr>
          <p:nvPr/>
        </p:nvSpPr>
        <p:spPr>
          <a:xfrm>
            <a:off x="682188" y="434063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Examiner Reports</a:t>
            </a:r>
          </a:p>
          <a:p>
            <a:endParaRPr lang="en-GB" sz="1800"/>
          </a:p>
        </p:txBody>
      </p:sp>
      <p:pic>
        <p:nvPicPr>
          <p:cNvPr id="2" name="Picture 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BEB27DAF-F7DD-D4DE-71EA-A0E797B952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72" r="682" b="4167"/>
          <a:stretch/>
        </p:blipFill>
        <p:spPr>
          <a:xfrm>
            <a:off x="1357313" y="3838976"/>
            <a:ext cx="9412731" cy="2971967"/>
          </a:xfrm>
          <a:prstGeom prst="rect">
            <a:avLst/>
          </a:prstGeom>
        </p:spPr>
      </p:pic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077BC9E-0084-463A-93AA-23EAED4E4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5" y="1247210"/>
            <a:ext cx="9429750" cy="25812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2D626C4-9FB6-1075-A926-846A8160C036}"/>
              </a:ext>
            </a:extLst>
          </p:cNvPr>
          <p:cNvSpPr/>
          <p:nvPr/>
        </p:nvSpPr>
        <p:spPr>
          <a:xfrm>
            <a:off x="1367819" y="3823963"/>
            <a:ext cx="1266179" cy="5888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6898B8-F620-22AA-8DB0-281F82EC790C}"/>
              </a:ext>
            </a:extLst>
          </p:cNvPr>
          <p:cNvCxnSpPr>
            <a:cxnSpLocks/>
          </p:cNvCxnSpPr>
          <p:nvPr/>
        </p:nvCxnSpPr>
        <p:spPr>
          <a:xfrm flipH="1">
            <a:off x="700326" y="4145578"/>
            <a:ext cx="668210" cy="4133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9C435BA-5520-AF92-21E9-4009CDD48AD5}"/>
              </a:ext>
            </a:extLst>
          </p:cNvPr>
          <p:cNvSpPr txBox="1"/>
          <p:nvPr/>
        </p:nvSpPr>
        <p:spPr>
          <a:xfrm>
            <a:off x="156038" y="4625596"/>
            <a:ext cx="119321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>
                <a:solidFill>
                  <a:srgbClr val="FF0000"/>
                </a:solidFill>
              </a:rPr>
              <a:t>Detailed feedback for every question</a:t>
            </a:r>
            <a:endParaRPr lang="en-US" i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D3700A-74BC-1F68-6213-725127B88190}"/>
              </a:ext>
            </a:extLst>
          </p:cNvPr>
          <p:cNvSpPr/>
          <p:nvPr/>
        </p:nvSpPr>
        <p:spPr>
          <a:xfrm>
            <a:off x="1299783" y="1102534"/>
            <a:ext cx="1266179" cy="5888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55BE07-A2A2-1BD5-771A-C0D8C807622B}"/>
              </a:ext>
            </a:extLst>
          </p:cNvPr>
          <p:cNvCxnSpPr>
            <a:cxnSpLocks/>
          </p:cNvCxnSpPr>
          <p:nvPr/>
        </p:nvCxnSpPr>
        <p:spPr>
          <a:xfrm flipV="1">
            <a:off x="2565964" y="1211552"/>
            <a:ext cx="2311754" cy="2125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6D4568B-3B7E-DF6C-301B-870765F5F8EF}"/>
              </a:ext>
            </a:extLst>
          </p:cNvPr>
          <p:cNvSpPr txBox="1"/>
          <p:nvPr/>
        </p:nvSpPr>
        <p:spPr>
          <a:xfrm>
            <a:off x="5068216" y="761167"/>
            <a:ext cx="439089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>
                <a:solidFill>
                  <a:srgbClr val="FF0000"/>
                </a:solidFill>
                <a:ea typeface="Calibri"/>
                <a:cs typeface="Calibri"/>
              </a:rPr>
              <a:t>400-word overview of general performance. 11 pages total.</a:t>
            </a:r>
          </a:p>
        </p:txBody>
      </p:sp>
    </p:spTree>
    <p:extLst>
      <p:ext uri="{BB962C8B-B14F-4D97-AF65-F5344CB8AC3E}">
        <p14:creationId xmlns:p14="http://schemas.microsoft.com/office/powerpoint/2010/main" val="30581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8E511-7082-C31F-E792-9CB09AB73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12DFF-86FD-3269-B905-DC91DA34DECD}"/>
              </a:ext>
            </a:extLst>
          </p:cNvPr>
          <p:cNvSpPr txBox="1"/>
          <p:nvPr/>
        </p:nvSpPr>
        <p:spPr>
          <a:xfrm>
            <a:off x="207398" y="175896"/>
            <a:ext cx="967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Why does this work at A level?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D88AC-CE21-5100-6414-20533C099D20}"/>
              </a:ext>
            </a:extLst>
          </p:cNvPr>
          <p:cNvSpPr txBox="1"/>
          <p:nvPr/>
        </p:nvSpPr>
        <p:spPr>
          <a:xfrm>
            <a:off x="204640" y="1279332"/>
            <a:ext cx="45370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Fixed Syllabus: </a:t>
            </a:r>
            <a:r>
              <a:rPr lang="en-GB"/>
              <a:t>Enables consistent expectations across all schools/centres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 b="1"/>
              <a:t>Past Papers: </a:t>
            </a:r>
            <a:r>
              <a:rPr lang="en-GB"/>
              <a:t>Enable students and teachers to understand what they need to do</a:t>
            </a:r>
          </a:p>
          <a:p>
            <a:endParaRPr lang="en-GB"/>
          </a:p>
          <a:p>
            <a:endParaRPr lang="en-GB"/>
          </a:p>
          <a:p>
            <a:endParaRPr lang="en-GB" b="1"/>
          </a:p>
          <a:p>
            <a:r>
              <a:rPr lang="en-GB" b="1"/>
              <a:t>Exam hacking: </a:t>
            </a:r>
            <a:r>
              <a:rPr lang="en-GB"/>
              <a:t>Learning for understanding versus learning to imitate what’s required</a:t>
            </a:r>
          </a:p>
          <a:p>
            <a:endParaRPr lang="en-GB"/>
          </a:p>
          <a:p>
            <a:endParaRPr lang="en-GB"/>
          </a:p>
          <a:p>
            <a:endParaRPr lang="en-GB" b="1"/>
          </a:p>
          <a:p>
            <a:r>
              <a:rPr lang="en-GB" b="1"/>
              <a:t>Little transfer between subjects: </a:t>
            </a:r>
            <a:r>
              <a:rPr lang="en-GB"/>
              <a:t>Maths skills aren’t practiced in other contexts</a:t>
            </a:r>
            <a:endParaRPr lang="en-GB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E8CD9-FD9D-E2CD-3BC8-09017EFE8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411" y="610439"/>
            <a:ext cx="6944949" cy="2238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9EC3E-FD7F-E608-3A33-9A0DFA7A3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810" y="3289301"/>
            <a:ext cx="6235550" cy="295826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E29D565B-3BFB-B43A-3048-95DD21A63553}"/>
              </a:ext>
            </a:extLst>
          </p:cNvPr>
          <p:cNvSpPr/>
          <p:nvPr/>
        </p:nvSpPr>
        <p:spPr>
          <a:xfrm>
            <a:off x="1927077" y="2019300"/>
            <a:ext cx="546100" cy="5715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665B548-C817-8524-1E58-58F69A1D2FFB}"/>
              </a:ext>
            </a:extLst>
          </p:cNvPr>
          <p:cNvSpPr/>
          <p:nvPr/>
        </p:nvSpPr>
        <p:spPr>
          <a:xfrm>
            <a:off x="1927077" y="3429000"/>
            <a:ext cx="546100" cy="5715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09B7A36-15AA-7727-C7BF-80C0FA359A7D}"/>
              </a:ext>
            </a:extLst>
          </p:cNvPr>
          <p:cNvSpPr/>
          <p:nvPr/>
        </p:nvSpPr>
        <p:spPr>
          <a:xfrm>
            <a:off x="1927077" y="4838700"/>
            <a:ext cx="546100" cy="5715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04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9623C-7FFF-BF05-DAA9-C8CF05FF6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0E82-9B1A-F2CB-0B10-E57058B9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157" y="2766218"/>
            <a:ext cx="8731685" cy="1325563"/>
          </a:xfrm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</a:rPr>
              <a:t>4. How can we ease the transition?</a:t>
            </a:r>
          </a:p>
        </p:txBody>
      </p:sp>
    </p:spTree>
    <p:extLst>
      <p:ext uri="{BB962C8B-B14F-4D97-AF65-F5344CB8AC3E}">
        <p14:creationId xmlns:p14="http://schemas.microsoft.com/office/powerpoint/2010/main" val="2617204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42535-16F3-DC9C-7358-5D74FEB12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2A9F-5410-A427-7DE9-61CFD55A99D8}"/>
              </a:ext>
            </a:extLst>
          </p:cNvPr>
          <p:cNvSpPr txBox="1">
            <a:spLocks/>
          </p:cNvSpPr>
          <p:nvPr/>
        </p:nvSpPr>
        <p:spPr>
          <a:xfrm>
            <a:off x="682188" y="5429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/>
              <a:t>1. Graphs and Notation</a:t>
            </a:r>
          </a:p>
          <a:p>
            <a:endParaRPr lang="en-GB" sz="1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DB487-8931-5CC6-AF80-ECC88E98F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723" y="1868483"/>
            <a:ext cx="6420089" cy="3482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C7AD7D-A79B-A195-0C2A-1C1ADAB3FB83}"/>
              </a:ext>
            </a:extLst>
          </p:cNvPr>
          <p:cNvSpPr txBox="1"/>
          <p:nvPr/>
        </p:nvSpPr>
        <p:spPr>
          <a:xfrm>
            <a:off x="10081062" y="4604266"/>
            <a:ext cx="28575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econgraphs.org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C06D3-CD5A-722C-DD2E-6EC4CDF28899}"/>
              </a:ext>
            </a:extLst>
          </p:cNvPr>
          <p:cNvSpPr txBox="1"/>
          <p:nvPr/>
        </p:nvSpPr>
        <p:spPr>
          <a:xfrm>
            <a:off x="5442266" y="1322545"/>
            <a:ext cx="674973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/>
              <a:t>Make it easy to experiment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6DEBB-B829-7FD0-DAA6-84357BEA43A8}"/>
              </a:ext>
            </a:extLst>
          </p:cNvPr>
          <p:cNvSpPr txBox="1"/>
          <p:nvPr/>
        </p:nvSpPr>
        <p:spPr>
          <a:xfrm>
            <a:off x="1" y="5614432"/>
            <a:ext cx="4927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/>
              <a:t>Explain formal notation clearly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EB2878C-D5C6-09C5-3E47-A47986EB582D}"/>
                  </a:ext>
                </a:extLst>
              </p14:cNvPr>
              <p14:cNvContentPartPr/>
              <p14:nvPr/>
            </p14:nvContentPartPr>
            <p14:xfrm>
              <a:off x="825493" y="1963003"/>
              <a:ext cx="582480" cy="64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EB2878C-D5C6-09C5-3E47-A47986EB58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693" y="1952197"/>
                <a:ext cx="603720" cy="662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B6BAE18-0D6E-6B06-0CF4-6F1077E52238}"/>
                  </a:ext>
                </a:extLst>
              </p14:cNvPr>
              <p14:cNvContentPartPr/>
              <p14:nvPr/>
            </p14:nvContentPartPr>
            <p14:xfrm>
              <a:off x="772573" y="2793883"/>
              <a:ext cx="502920" cy="656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B6BAE18-0D6E-6B06-0CF4-6F1077E522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1773" y="2783083"/>
                <a:ext cx="524160" cy="67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5AA7D951-02A7-2BAF-805C-4BF6E047FAAF}"/>
              </a:ext>
            </a:extLst>
          </p:cNvPr>
          <p:cNvGrpSpPr/>
          <p:nvPr/>
        </p:nvGrpSpPr>
        <p:grpSpPr>
          <a:xfrm>
            <a:off x="438853" y="3915643"/>
            <a:ext cx="4831920" cy="693720"/>
            <a:chOff x="438853" y="3915643"/>
            <a:chExt cx="4831920" cy="69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C2FC79C-69D2-9322-0ADE-CF2726D61DAE}"/>
                    </a:ext>
                  </a:extLst>
                </p14:cNvPr>
                <p14:cNvContentPartPr/>
                <p14:nvPr/>
              </p14:nvContentPartPr>
              <p14:xfrm>
                <a:off x="438853" y="4011043"/>
                <a:ext cx="334080" cy="598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C2FC79C-69D2-9322-0ADE-CF2726D61D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8041" y="4000243"/>
                  <a:ext cx="355343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38D5ABE-5ADD-E752-1548-1DF6961C019F}"/>
                    </a:ext>
                  </a:extLst>
                </p14:cNvPr>
                <p14:cNvContentPartPr/>
                <p14:nvPr/>
              </p14:nvContentPartPr>
              <p14:xfrm>
                <a:off x="804253" y="3958123"/>
                <a:ext cx="476640" cy="444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38D5ABE-5ADD-E752-1548-1DF6961C019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3453" y="3947323"/>
                  <a:ext cx="4978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8005BD9-2204-9770-740A-A6AC9DA602CB}"/>
                    </a:ext>
                  </a:extLst>
                </p14:cNvPr>
                <p14:cNvContentPartPr/>
                <p14:nvPr/>
              </p14:nvContentPartPr>
              <p14:xfrm>
                <a:off x="1380973" y="3958123"/>
                <a:ext cx="577080" cy="375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8005BD9-2204-9770-740A-A6AC9DA602C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70180" y="3947333"/>
                  <a:ext cx="598307" cy="397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433F42F-4293-106D-6F57-81DCE5B60DCD}"/>
                    </a:ext>
                  </a:extLst>
                </p14:cNvPr>
                <p14:cNvContentPartPr/>
                <p14:nvPr/>
              </p14:nvContentPartPr>
              <p14:xfrm>
                <a:off x="2005213" y="3936883"/>
                <a:ext cx="312840" cy="333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433F42F-4293-106D-6F57-81DCE5B60DC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94401" y="3926083"/>
                  <a:ext cx="334104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1B19830-2AF8-ADF4-5897-3CEC84032790}"/>
                    </a:ext>
                  </a:extLst>
                </p14:cNvPr>
                <p14:cNvContentPartPr/>
                <p14:nvPr/>
              </p14:nvContentPartPr>
              <p14:xfrm>
                <a:off x="2508133" y="3915643"/>
                <a:ext cx="571680" cy="487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1B19830-2AF8-ADF4-5897-3CEC8403279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97340" y="3904843"/>
                  <a:ext cx="592907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2BD7BFE-E222-67F2-A623-20492DE16FE8}"/>
                    </a:ext>
                  </a:extLst>
                </p14:cNvPr>
                <p14:cNvContentPartPr/>
                <p14:nvPr/>
              </p14:nvContentPartPr>
              <p14:xfrm>
                <a:off x="3180253" y="3979003"/>
                <a:ext cx="555840" cy="386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2BD7BFE-E222-67F2-A623-20492DE16FE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69460" y="3968193"/>
                  <a:ext cx="577066" cy="407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9F00299-2FF9-268A-2002-65014F6C8F5E}"/>
                    </a:ext>
                  </a:extLst>
                </p14:cNvPr>
                <p14:cNvContentPartPr/>
                <p14:nvPr/>
              </p14:nvContentPartPr>
              <p14:xfrm>
                <a:off x="3947413" y="4053163"/>
                <a:ext cx="21600" cy="122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9F00299-2FF9-268A-2002-65014F6C8F5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36613" y="4042363"/>
                  <a:ext cx="42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1C8C4A9-F75B-D9AC-C987-7309D700D95B}"/>
                    </a:ext>
                  </a:extLst>
                </p14:cNvPr>
                <p14:cNvContentPartPr/>
                <p14:nvPr/>
              </p14:nvContentPartPr>
              <p14:xfrm>
                <a:off x="3915733" y="4121923"/>
                <a:ext cx="127440" cy="16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1C8C4A9-F75B-D9AC-C987-7309D700D95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04933" y="4111123"/>
                  <a:ext cx="148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87E8C17-479D-A5CC-79BD-1F18A0000E34}"/>
                    </a:ext>
                  </a:extLst>
                </p14:cNvPr>
                <p14:cNvContentPartPr/>
                <p14:nvPr/>
              </p14:nvContentPartPr>
              <p14:xfrm>
                <a:off x="4069093" y="4038043"/>
                <a:ext cx="428400" cy="417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87E8C17-479D-A5CC-79BD-1F18A0000E3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58293" y="4027243"/>
                  <a:ext cx="4496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ED6E7D2-2A70-2FA4-3BD0-DF355FCB4FD7}"/>
                    </a:ext>
                  </a:extLst>
                </p14:cNvPr>
                <p14:cNvContentPartPr/>
                <p14:nvPr/>
              </p14:nvContentPartPr>
              <p14:xfrm>
                <a:off x="4629973" y="4037323"/>
                <a:ext cx="640800" cy="487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ED6E7D2-2A70-2FA4-3BD0-DF355FCB4F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19167" y="4026523"/>
                  <a:ext cx="662052" cy="50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FF35ED5-CEF0-6DC3-8D1B-60ACB9C1BF81}"/>
                  </a:ext>
                </a:extLst>
              </p14:cNvPr>
              <p14:cNvContentPartPr/>
              <p14:nvPr/>
            </p14:nvContentPartPr>
            <p14:xfrm>
              <a:off x="1836013" y="1788403"/>
              <a:ext cx="778320" cy="4078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FF35ED5-CEF0-6DC3-8D1B-60ACB9C1BF8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20526" y="1772909"/>
                <a:ext cx="808934" cy="438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B7885AE-ED37-BD7E-1809-5F6DB9299A03}"/>
                  </a:ext>
                </a:extLst>
              </p14:cNvPr>
              <p14:cNvContentPartPr/>
              <p14:nvPr/>
            </p14:nvContentPartPr>
            <p14:xfrm>
              <a:off x="2973613" y="1745923"/>
              <a:ext cx="227880" cy="434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B7885AE-ED37-BD7E-1809-5F6DB9299A0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58133" y="1730443"/>
                <a:ext cx="25848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B7C322F-6C1D-4BCA-EB40-2D7A1EA1B134}"/>
                  </a:ext>
                </a:extLst>
              </p14:cNvPr>
              <p14:cNvContentPartPr/>
              <p14:nvPr/>
            </p14:nvContentPartPr>
            <p14:xfrm>
              <a:off x="1693093" y="2799283"/>
              <a:ext cx="1375920" cy="6562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B7C322F-6C1D-4BCA-EB40-2D7A1EA1B13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77613" y="2783811"/>
                <a:ext cx="1406520" cy="686863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3088ACE4-8208-589E-C258-B467C3C20C11}"/>
              </a:ext>
            </a:extLst>
          </p:cNvPr>
          <p:cNvGrpSpPr/>
          <p:nvPr/>
        </p:nvGrpSpPr>
        <p:grpSpPr>
          <a:xfrm>
            <a:off x="1497253" y="4619443"/>
            <a:ext cx="2836080" cy="630360"/>
            <a:chOff x="1497253" y="4619443"/>
            <a:chExt cx="283608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AA33CAA-00AE-F2A4-9329-D5185812A8F4}"/>
                    </a:ext>
                  </a:extLst>
                </p14:cNvPr>
                <p14:cNvContentPartPr/>
                <p14:nvPr/>
              </p14:nvContentPartPr>
              <p14:xfrm>
                <a:off x="1497253" y="4619443"/>
                <a:ext cx="381240" cy="545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AA33CAA-00AE-F2A4-9329-D5185812A8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81773" y="4603963"/>
                  <a:ext cx="41184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72056FB-E7FB-BCE6-8720-0D5B5048DF32}"/>
                    </a:ext>
                  </a:extLst>
                </p14:cNvPr>
                <p14:cNvContentPartPr/>
                <p14:nvPr/>
              </p14:nvContentPartPr>
              <p14:xfrm>
                <a:off x="2111773" y="4804483"/>
                <a:ext cx="618840" cy="445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72056FB-E7FB-BCE6-8720-0D5B5048DF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96293" y="4788990"/>
                  <a:ext cx="649440" cy="475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34E55EB-5B05-4A14-C972-1F1120A17C47}"/>
                    </a:ext>
                  </a:extLst>
                </p14:cNvPr>
                <p14:cNvContentPartPr/>
                <p14:nvPr/>
              </p14:nvContentPartPr>
              <p14:xfrm>
                <a:off x="3688213" y="4794043"/>
                <a:ext cx="645120" cy="365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34E55EB-5B05-4A14-C972-1F1120A17C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72742" y="4778563"/>
                  <a:ext cx="675703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3BD5851-E046-E338-A56F-A4F8BF6A3174}"/>
                    </a:ext>
                  </a:extLst>
                </p14:cNvPr>
                <p14:cNvContentPartPr/>
                <p14:nvPr/>
              </p14:nvContentPartPr>
              <p14:xfrm>
                <a:off x="2889013" y="4857403"/>
                <a:ext cx="635400" cy="291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3BD5851-E046-E338-A56F-A4F8BF6A317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73533" y="4841904"/>
                  <a:ext cx="666000" cy="3222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5FB09C1-17A8-C28B-8265-584B896EB23C}"/>
              </a:ext>
            </a:extLst>
          </p:cNvPr>
          <p:cNvGrpSpPr/>
          <p:nvPr/>
        </p:nvGrpSpPr>
        <p:grpSpPr>
          <a:xfrm>
            <a:off x="3222373" y="2042563"/>
            <a:ext cx="1857960" cy="1069200"/>
            <a:chOff x="3222373" y="2042563"/>
            <a:chExt cx="1857960" cy="10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277DB6C-91DA-292F-AB00-45756508F3F1}"/>
                    </a:ext>
                  </a:extLst>
                </p14:cNvPr>
                <p14:cNvContentPartPr/>
                <p14:nvPr/>
              </p14:nvContentPartPr>
              <p14:xfrm>
                <a:off x="3481573" y="2296363"/>
                <a:ext cx="1048320" cy="482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277DB6C-91DA-292F-AB00-45756508F3F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70769" y="2285555"/>
                  <a:ext cx="1069567" cy="503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86819BD-27B9-643C-E290-0661EA3613C4}"/>
                    </a:ext>
                  </a:extLst>
                </p14:cNvPr>
                <p14:cNvContentPartPr/>
                <p14:nvPr/>
              </p14:nvContentPartPr>
              <p14:xfrm>
                <a:off x="3222373" y="2042563"/>
                <a:ext cx="1857960" cy="1069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86819BD-27B9-643C-E290-0661EA3613C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11571" y="2031763"/>
                  <a:ext cx="1879204" cy="1090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6585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94533-C4BC-712F-4155-DB3259F91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F9DA0-21CA-3BBF-08D6-DF132E82A025}"/>
              </a:ext>
            </a:extLst>
          </p:cNvPr>
          <p:cNvSpPr txBox="1">
            <a:spLocks/>
          </p:cNvSpPr>
          <p:nvPr/>
        </p:nvSpPr>
        <p:spPr>
          <a:xfrm>
            <a:off x="682188" y="5429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/>
              <a:t>2. How to interact with ‘texts’</a:t>
            </a:r>
          </a:p>
          <a:p>
            <a:endParaRPr lang="en-GB" sz="3200"/>
          </a:p>
        </p:txBody>
      </p:sp>
      <p:pic>
        <p:nvPicPr>
          <p:cNvPr id="1026" name="Picture 2" descr="A Level Mathematics for OCR A Student Book 2 (Year 2) with Cambridge E">
            <a:extLst>
              <a:ext uri="{FF2B5EF4-FFF2-40B4-BE49-F238E27FC236}">
                <a16:creationId xmlns:a16="http://schemas.microsoft.com/office/drawing/2014/main" id="{D9F400A2-27B6-072E-B842-935CB4A2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19" y="1426165"/>
            <a:ext cx="361997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sential Mathematics for Economic Analysis">
            <a:extLst>
              <a:ext uri="{FF2B5EF4-FFF2-40B4-BE49-F238E27FC236}">
                <a16:creationId xmlns:a16="http://schemas.microsoft.com/office/drawing/2014/main" id="{BB90C776-3924-F0EA-D3E2-860E33DA8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12" y="1378540"/>
            <a:ext cx="380047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7A138F-3CB6-6A2E-C6BD-C4315307A56F}"/>
              </a:ext>
            </a:extLst>
          </p:cNvPr>
          <p:cNvSpPr txBox="1"/>
          <p:nvPr/>
        </p:nvSpPr>
        <p:spPr>
          <a:xfrm>
            <a:off x="1" y="5614432"/>
            <a:ext cx="4927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/>
              <a:t>Unlikely to be this specifically aligned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5E03B-D5FC-3967-2641-6E83A3D113F5}"/>
              </a:ext>
            </a:extLst>
          </p:cNvPr>
          <p:cNvSpPr txBox="1"/>
          <p:nvPr/>
        </p:nvSpPr>
        <p:spPr>
          <a:xfrm>
            <a:off x="7264400" y="776064"/>
            <a:ext cx="4927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/>
              <a:t>Explain how to ‘</a:t>
            </a:r>
            <a:r>
              <a:rPr lang="en-GB" b="1" err="1"/>
              <a:t>Ctrl+F</a:t>
            </a:r>
            <a:r>
              <a:rPr lang="en-GB" b="1"/>
              <a:t>’ in real life…</a:t>
            </a:r>
          </a:p>
        </p:txBody>
      </p:sp>
    </p:spTree>
    <p:extLst>
      <p:ext uri="{BB962C8B-B14F-4D97-AF65-F5344CB8AC3E}">
        <p14:creationId xmlns:p14="http://schemas.microsoft.com/office/powerpoint/2010/main" val="180567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AAA1-5831-D7AB-A581-15B1133B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</a:rPr>
              <a:t>1. What is an A level?</a:t>
            </a:r>
          </a:p>
        </p:txBody>
      </p:sp>
    </p:spTree>
    <p:extLst>
      <p:ext uri="{BB962C8B-B14F-4D97-AF65-F5344CB8AC3E}">
        <p14:creationId xmlns:p14="http://schemas.microsoft.com/office/powerpoint/2010/main" val="1379651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1F173-43AE-638D-0B70-EF7F120ED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0BAB-40AE-0E85-FC9D-0D1128891A1B}"/>
              </a:ext>
            </a:extLst>
          </p:cNvPr>
          <p:cNvSpPr txBox="1">
            <a:spLocks/>
          </p:cNvSpPr>
          <p:nvPr/>
        </p:nvSpPr>
        <p:spPr>
          <a:xfrm>
            <a:off x="682188" y="542920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3. Explain the system</a:t>
            </a:r>
          </a:p>
          <a:p>
            <a:endParaRPr lang="en-GB" sz="1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FFBABF-B273-708D-DFB4-9396D1F157FF}"/>
              </a:ext>
            </a:extLst>
          </p:cNvPr>
          <p:cNvGrpSpPr/>
          <p:nvPr/>
        </p:nvGrpSpPr>
        <p:grpSpPr>
          <a:xfrm>
            <a:off x="1329387" y="3912194"/>
            <a:ext cx="3125178" cy="1331626"/>
            <a:chOff x="860894" y="1323486"/>
            <a:chExt cx="9245520" cy="41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BD91ADB-2430-1AB9-AE46-63478ED9A587}"/>
                    </a:ext>
                  </a:extLst>
                </p14:cNvPr>
                <p14:cNvContentPartPr/>
                <p14:nvPr/>
              </p14:nvContentPartPr>
              <p14:xfrm>
                <a:off x="1350134" y="2402766"/>
                <a:ext cx="1690920" cy="2408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D91ADB-2430-1AB9-AE46-63478ED9A58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58560" y="2307023"/>
                  <a:ext cx="1871938" cy="259729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4879D2-F6F0-BCEC-18C9-76BA3E03CFA8}"/>
                </a:ext>
              </a:extLst>
            </p:cNvPr>
            <p:cNvGrpSpPr/>
            <p:nvPr/>
          </p:nvGrpSpPr>
          <p:grpSpPr>
            <a:xfrm>
              <a:off x="3295934" y="2009286"/>
              <a:ext cx="6810480" cy="2498760"/>
              <a:chOff x="3295934" y="2009286"/>
              <a:chExt cx="6810480" cy="2498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AF877CF-500E-9277-E5BF-8D2ABE56A418}"/>
                      </a:ext>
                    </a:extLst>
                  </p14:cNvPr>
                  <p14:cNvContentPartPr/>
                  <p14:nvPr/>
                </p14:nvContentPartPr>
                <p14:xfrm>
                  <a:off x="3295934" y="2009286"/>
                  <a:ext cx="1632240" cy="249876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AF877CF-500E-9277-E5BF-8D2ABE56A41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204367" y="1913522"/>
                    <a:ext cx="1813245" cy="26880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249FD4A3-5C5B-372C-B9CD-B34DF9ED60E4}"/>
                      </a:ext>
                    </a:extLst>
                  </p14:cNvPr>
                  <p14:cNvContentPartPr/>
                  <p14:nvPr/>
                </p14:nvContentPartPr>
                <p14:xfrm>
                  <a:off x="5533694" y="3115566"/>
                  <a:ext cx="1340280" cy="162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249FD4A3-5C5B-372C-B9CD-B34DF9ED60E4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442142" y="3022686"/>
                    <a:ext cx="1521255" cy="19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8B7CF4C3-14B1-EC3B-FEE1-E94078C97B92}"/>
                      </a:ext>
                    </a:extLst>
                  </p14:cNvPr>
                  <p14:cNvContentPartPr/>
                  <p14:nvPr/>
                </p14:nvContentPartPr>
                <p14:xfrm>
                  <a:off x="6538814" y="2801646"/>
                  <a:ext cx="431280" cy="8078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8B7CF4C3-14B1-EC3B-FEE1-E94078C97B9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447459" y="2705951"/>
                    <a:ext cx="611865" cy="9970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044936A1-4A15-494A-DD6F-187C696C5C19}"/>
                      </a:ext>
                    </a:extLst>
                  </p14:cNvPr>
                  <p14:cNvContentPartPr/>
                  <p14:nvPr/>
                </p14:nvContentPartPr>
                <p14:xfrm>
                  <a:off x="7750934" y="2280366"/>
                  <a:ext cx="962640" cy="16322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044936A1-4A15-494A-DD6F-187C696C5C19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659457" y="2184614"/>
                    <a:ext cx="1143467" cy="1821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07ED154D-F4B6-4555-B388-18DEA06FB0B1}"/>
                      </a:ext>
                    </a:extLst>
                  </p14:cNvPr>
                  <p14:cNvContentPartPr/>
                  <p14:nvPr/>
                </p14:nvContentPartPr>
                <p14:xfrm>
                  <a:off x="7793414" y="3061926"/>
                  <a:ext cx="957240" cy="219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07ED154D-F4B6-4555-B388-18DEA06FB0B1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701843" y="2971995"/>
                    <a:ext cx="1138253" cy="1997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D7F35C9-23ED-8828-1842-AC94181520A3}"/>
                      </a:ext>
                    </a:extLst>
                  </p14:cNvPr>
                  <p14:cNvContentPartPr/>
                  <p14:nvPr/>
                </p14:nvContentPartPr>
                <p14:xfrm>
                  <a:off x="9165014" y="2243286"/>
                  <a:ext cx="941400" cy="18237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D7F35C9-23ED-8828-1842-AC94181520A3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9073533" y="2147533"/>
                    <a:ext cx="1122234" cy="201303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C111F6D-E554-0950-045B-93B7E1118F6E}"/>
                </a:ext>
              </a:extLst>
            </p:cNvPr>
            <p:cNvGrpSpPr/>
            <p:nvPr/>
          </p:nvGrpSpPr>
          <p:grpSpPr>
            <a:xfrm>
              <a:off x="860894" y="1323486"/>
              <a:ext cx="4498200" cy="4120200"/>
              <a:chOff x="860894" y="1323486"/>
              <a:chExt cx="4498200" cy="412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1D531283-7255-2741-6FE4-B804B9169F5B}"/>
                      </a:ext>
                    </a:extLst>
                  </p14:cNvPr>
                  <p14:cNvContentPartPr/>
                  <p14:nvPr/>
                </p14:nvContentPartPr>
                <p14:xfrm>
                  <a:off x="860894" y="1323486"/>
                  <a:ext cx="4498200" cy="412020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1D531283-7255-2741-6FE4-B804B9169F5B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69311" y="1227693"/>
                    <a:ext cx="4679236" cy="43095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98C9F2F5-9F6E-1479-4EB5-B00E6A49A617}"/>
                      </a:ext>
                    </a:extLst>
                  </p14:cNvPr>
                  <p14:cNvContentPartPr/>
                  <p14:nvPr/>
                </p14:nvContentPartPr>
                <p14:xfrm>
                  <a:off x="1194974" y="2235366"/>
                  <a:ext cx="3940560" cy="27727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98C9F2F5-9F6E-1479-4EB5-B00E6A49A617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383" y="2139601"/>
                    <a:ext cx="4121613" cy="296202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17" name="Picture 16" descr="A close-up of a paper&#10;&#10;AI-generated content may be incorrect.">
            <a:extLst>
              <a:ext uri="{FF2B5EF4-FFF2-40B4-BE49-F238E27FC236}">
                <a16:creationId xmlns:a16="http://schemas.microsoft.com/office/drawing/2014/main" id="{FB506FBA-7CFA-1E31-AEBA-72F44050A8C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97649" y="4430113"/>
            <a:ext cx="5674625" cy="1611752"/>
          </a:xfrm>
          <a:prstGeom prst="rect">
            <a:avLst/>
          </a:prstGeom>
        </p:spPr>
      </p:pic>
      <p:pic>
        <p:nvPicPr>
          <p:cNvPr id="18" name="Graphic 17" descr="AQA - Wikipedia">
            <a:extLst>
              <a:ext uri="{FF2B5EF4-FFF2-40B4-BE49-F238E27FC236}">
                <a16:creationId xmlns:a16="http://schemas.microsoft.com/office/drawing/2014/main" id="{DF26FFF2-A9E3-A771-63C1-4A321733754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21417" y="1877590"/>
            <a:ext cx="2743200" cy="1578820"/>
          </a:xfrm>
          <a:prstGeom prst="rect">
            <a:avLst/>
          </a:prstGeom>
        </p:spPr>
      </p:pic>
      <p:pic>
        <p:nvPicPr>
          <p:cNvPr id="19" name="Picture 18" descr="A blue and white website&#10;&#10;AI-generated content may be incorrect.">
            <a:extLst>
              <a:ext uri="{FF2B5EF4-FFF2-40B4-BE49-F238E27FC236}">
                <a16:creationId xmlns:a16="http://schemas.microsoft.com/office/drawing/2014/main" id="{24386AFD-E6E9-3905-A395-691817622FE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48183" y="1490662"/>
            <a:ext cx="4410075" cy="23526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28859DB-BF8C-C567-FFAC-8B37A7B0F29C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1130" r="10716" b="14000"/>
          <a:stretch>
            <a:fillRect/>
          </a:stretch>
        </p:blipFill>
        <p:spPr>
          <a:xfrm>
            <a:off x="1516672" y="5244935"/>
            <a:ext cx="2755414" cy="111265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4BC2D51-479D-6D27-4F03-14B71CF5D1DA}"/>
              </a:ext>
            </a:extLst>
          </p:cNvPr>
          <p:cNvSpPr txBox="1"/>
          <p:nvPr/>
        </p:nvSpPr>
        <p:spPr>
          <a:xfrm>
            <a:off x="811376" y="1709128"/>
            <a:ext cx="103191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>
                <a:ea typeface="Calibri"/>
                <a:cs typeface="Calibri"/>
              </a:rPr>
              <a:t>1.</a:t>
            </a:r>
            <a:endParaRPr lang="en-GB" sz="36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B1A955-B703-CC3D-B1C0-FD8B31433238}"/>
              </a:ext>
            </a:extLst>
          </p:cNvPr>
          <p:cNvSpPr txBox="1"/>
          <p:nvPr/>
        </p:nvSpPr>
        <p:spPr>
          <a:xfrm>
            <a:off x="5577104" y="1709127"/>
            <a:ext cx="103191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>
                <a:ea typeface="Calibri"/>
                <a:cs typeface="Calibri"/>
              </a:rPr>
              <a:t>2.</a:t>
            </a:r>
            <a:endParaRPr lang="en-GB" sz="36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55C4F4-3EC8-5765-BC54-9971CADEAD10}"/>
              </a:ext>
            </a:extLst>
          </p:cNvPr>
          <p:cNvSpPr txBox="1"/>
          <p:nvPr/>
        </p:nvSpPr>
        <p:spPr>
          <a:xfrm>
            <a:off x="811375" y="3909095"/>
            <a:ext cx="103191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>
                <a:ea typeface="Calibri"/>
                <a:cs typeface="Calibri"/>
              </a:rPr>
              <a:t>3.</a:t>
            </a:r>
            <a:endParaRPr lang="en-GB" sz="36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69C8F6-FC26-6AB7-161A-6E775052221B}"/>
              </a:ext>
            </a:extLst>
          </p:cNvPr>
          <p:cNvSpPr txBox="1"/>
          <p:nvPr/>
        </p:nvSpPr>
        <p:spPr>
          <a:xfrm>
            <a:off x="5580021" y="3909095"/>
            <a:ext cx="103191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>
                <a:ea typeface="Calibri"/>
                <a:cs typeface="Calibri"/>
              </a:rPr>
              <a:t>4.</a:t>
            </a:r>
            <a:endParaRPr lang="en-GB" sz="36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6925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AAA1-5831-D7AB-A581-15B1133B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67" y="385344"/>
            <a:ext cx="8731685" cy="1325563"/>
          </a:xfrm>
        </p:spPr>
        <p:txBody>
          <a:bodyPr>
            <a:normAutofit/>
          </a:bodyPr>
          <a:lstStyle/>
          <a:p>
            <a:r>
              <a:rPr lang="en-GB" sz="5400" b="1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4926AB4-1EAF-4A58-4910-4E3FD1DBAD24}"/>
              </a:ext>
            </a:extLst>
          </p:cNvPr>
          <p:cNvSpPr txBox="1">
            <a:spLocks/>
          </p:cNvSpPr>
          <p:nvPr/>
        </p:nvSpPr>
        <p:spPr>
          <a:xfrm>
            <a:off x="504067" y="1894086"/>
            <a:ext cx="87316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>
                <a:solidFill>
                  <a:schemeClr val="bg1"/>
                </a:solidFill>
              </a:rPr>
              <a:t>annika.johnson@bristol.ac.uk</a:t>
            </a:r>
          </a:p>
          <a:p>
            <a:r>
              <a:rPr lang="en-GB" sz="2400">
                <a:solidFill>
                  <a:schemeClr val="bg1"/>
                </a:solidFill>
              </a:rPr>
              <a:t>alexander.squires@manchester.ac.uk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0BAFD-CFA3-8B83-B8AC-EB9070DDC6DE}"/>
              </a:ext>
            </a:extLst>
          </p:cNvPr>
          <p:cNvSpPr txBox="1"/>
          <p:nvPr/>
        </p:nvSpPr>
        <p:spPr>
          <a:xfrm>
            <a:off x="4691233" y="6117959"/>
            <a:ext cx="3300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https://economicsnetwork.ac.uk/showcase/johnson_alevel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76C75-E5CB-F9EB-465C-43F8C714E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563" y="0"/>
            <a:ext cx="4116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13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AAA1-5831-D7AB-A581-15B1133B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157" y="2766218"/>
            <a:ext cx="8731685" cy="1325563"/>
          </a:xfrm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</a:rPr>
              <a:t>3. How might this affect students’ approach to assessment?</a:t>
            </a:r>
          </a:p>
        </p:txBody>
      </p:sp>
    </p:spTree>
    <p:extLst>
      <p:ext uri="{BB962C8B-B14F-4D97-AF65-F5344CB8AC3E}">
        <p14:creationId xmlns:p14="http://schemas.microsoft.com/office/powerpoint/2010/main" val="1567064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1AEDE0-E609-622E-8249-D4D8E8685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6ED8-15FE-95D9-E660-62A5BC248762}"/>
              </a:ext>
            </a:extLst>
          </p:cNvPr>
          <p:cNvSpPr txBox="1">
            <a:spLocks/>
          </p:cNvSpPr>
          <p:nvPr/>
        </p:nvSpPr>
        <p:spPr>
          <a:xfrm>
            <a:off x="682188" y="5429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Focus on method</a:t>
            </a:r>
          </a:p>
          <a:p>
            <a:endParaRPr lang="en-GB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E66C8C-7D7B-FB9D-5FEE-ACD3F1467964}"/>
                  </a:ext>
                </a:extLst>
              </p:cNvPr>
              <p:cNvSpPr txBox="1"/>
              <p:nvPr/>
            </p:nvSpPr>
            <p:spPr>
              <a:xfrm>
                <a:off x="-61414" y="2841980"/>
                <a:ext cx="3705727" cy="1195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b="0"/>
              </a:p>
              <a:p>
                <a:endParaRPr lang="en-GB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E66C8C-7D7B-FB9D-5FEE-ACD3F1467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414" y="2841980"/>
                <a:ext cx="3705727" cy="1195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1EAB555D-1BCD-0B76-2A39-51CB04E762CD}"/>
              </a:ext>
            </a:extLst>
          </p:cNvPr>
          <p:cNvSpPr/>
          <p:nvPr/>
        </p:nvSpPr>
        <p:spPr>
          <a:xfrm>
            <a:off x="3028295" y="3236617"/>
            <a:ext cx="943276" cy="35613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299B9B5-ABDF-9F09-8538-8018B2A5A681}"/>
              </a:ext>
            </a:extLst>
          </p:cNvPr>
          <p:cNvSpPr/>
          <p:nvPr/>
        </p:nvSpPr>
        <p:spPr>
          <a:xfrm>
            <a:off x="6886422" y="3236616"/>
            <a:ext cx="943276" cy="35613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3B438B-DEB6-F497-A9E9-C781F48504E8}"/>
                  </a:ext>
                </a:extLst>
              </p:cNvPr>
              <p:cNvSpPr txBox="1"/>
              <p:nvPr/>
            </p:nvSpPr>
            <p:spPr>
              <a:xfrm>
                <a:off x="3444878" y="2603150"/>
                <a:ext cx="3705727" cy="1698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GB" b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GB" b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3B438B-DEB6-F497-A9E9-C781F4850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878" y="2603150"/>
                <a:ext cx="3705727" cy="16981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30AB9AF-749C-C63E-992F-D96E22D8111B}"/>
              </a:ext>
            </a:extLst>
          </p:cNvPr>
          <p:cNvGrpSpPr/>
          <p:nvPr/>
        </p:nvGrpSpPr>
        <p:grpSpPr>
          <a:xfrm>
            <a:off x="7820091" y="2116767"/>
            <a:ext cx="3715989" cy="2872751"/>
            <a:chOff x="7828799" y="1878649"/>
            <a:chExt cx="3715989" cy="2872751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0156F65-58EE-924C-8684-C7CE3F7762C7}"/>
                </a:ext>
              </a:extLst>
            </p:cNvPr>
            <p:cNvGrpSpPr/>
            <p:nvPr/>
          </p:nvGrpSpPr>
          <p:grpSpPr>
            <a:xfrm>
              <a:off x="7828799" y="2255160"/>
              <a:ext cx="3518280" cy="2496240"/>
              <a:chOff x="8307771" y="2394497"/>
              <a:chExt cx="3518280" cy="249624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A75855C-4BF7-03DD-EF1B-544406B99C31}"/>
                  </a:ext>
                </a:extLst>
              </p:cNvPr>
              <p:cNvGrpSpPr/>
              <p:nvPr/>
            </p:nvGrpSpPr>
            <p:grpSpPr>
              <a:xfrm>
                <a:off x="8307771" y="2394497"/>
                <a:ext cx="3518280" cy="2496240"/>
                <a:chOff x="8307771" y="2394497"/>
                <a:chExt cx="3518280" cy="2496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15" name="Ink 14">
                      <a:extLst>
                        <a:ext uri="{FF2B5EF4-FFF2-40B4-BE49-F238E27FC236}">
                          <a16:creationId xmlns:a16="http://schemas.microsoft.com/office/drawing/2014/main" id="{C817672D-CA4D-1F0C-DEE4-0AC14989C6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71891" y="2464337"/>
                    <a:ext cx="46080" cy="2042640"/>
                  </p14:xfrm>
                </p:contentPart>
              </mc:Choice>
              <mc:Fallback xmlns="">
                <p:pic>
                  <p:nvPicPr>
                    <p:cNvPr id="15" name="Ink 14">
                      <a:extLst>
                        <a:ext uri="{FF2B5EF4-FFF2-40B4-BE49-F238E27FC236}">
                          <a16:creationId xmlns:a16="http://schemas.microsoft.com/office/drawing/2014/main" id="{C817672D-CA4D-1F0C-DEE4-0AC14989C660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8865771" y="2458217"/>
                      <a:ext cx="58320" cy="2054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17" name="Ink 16">
                      <a:extLst>
                        <a:ext uri="{FF2B5EF4-FFF2-40B4-BE49-F238E27FC236}">
                          <a16:creationId xmlns:a16="http://schemas.microsoft.com/office/drawing/2014/main" id="{927ABA2F-9912-A3D2-2B2B-376CC49C31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29771" y="4388537"/>
                    <a:ext cx="2979360" cy="54000"/>
                  </p14:xfrm>
                </p:contentPart>
              </mc:Choice>
              <mc:Fallback xmlns="">
                <p:pic>
                  <p:nvPicPr>
                    <p:cNvPr id="17" name="Ink 16">
                      <a:extLst>
                        <a:ext uri="{FF2B5EF4-FFF2-40B4-BE49-F238E27FC236}">
                          <a16:creationId xmlns:a16="http://schemas.microsoft.com/office/drawing/2014/main" id="{927ABA2F-9912-A3D2-2B2B-376CC49C311A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823651" y="4382417"/>
                      <a:ext cx="2991600" cy="66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21" name="Ink 20">
                      <a:extLst>
                        <a:ext uri="{FF2B5EF4-FFF2-40B4-BE49-F238E27FC236}">
                          <a16:creationId xmlns:a16="http://schemas.microsoft.com/office/drawing/2014/main" id="{ABAB8DC1-4F7D-3B79-4A72-3851115457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729931" y="4328057"/>
                    <a:ext cx="96120" cy="19404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ABAB8DC1-4F7D-3B79-4A72-3851115457F3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1723811" y="4321937"/>
                      <a:ext cx="108360" cy="206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6B1E8FE4-D1AD-4FD5-6870-F600B8DF3A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30131" y="2440577"/>
                    <a:ext cx="148320" cy="12276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6B1E8FE4-D1AD-4FD5-6870-F600B8DF3A2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824011" y="2434457"/>
                      <a:ext cx="160560" cy="135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32" name="Ink 31">
                      <a:extLst>
                        <a:ext uri="{FF2B5EF4-FFF2-40B4-BE49-F238E27FC236}">
                          <a16:creationId xmlns:a16="http://schemas.microsoft.com/office/drawing/2014/main" id="{36D1E2DC-3FBB-A8A1-3BBC-136F3519C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07771" y="2439137"/>
                    <a:ext cx="125280" cy="373680"/>
                  </p14:xfrm>
                </p:contentPart>
              </mc:Choice>
              <mc:Fallback xmlns="">
                <p:pic>
                  <p:nvPicPr>
                    <p:cNvPr id="32" name="Ink 31">
                      <a:extLst>
                        <a:ext uri="{FF2B5EF4-FFF2-40B4-BE49-F238E27FC236}">
                          <a16:creationId xmlns:a16="http://schemas.microsoft.com/office/drawing/2014/main" id="{36D1E2DC-3FBB-A8A1-3BBC-136F3519CC52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301651" y="2433017"/>
                      <a:ext cx="137520" cy="385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33" name="Ink 32">
                      <a:extLst>
                        <a:ext uri="{FF2B5EF4-FFF2-40B4-BE49-F238E27FC236}">
                          <a16:creationId xmlns:a16="http://schemas.microsoft.com/office/drawing/2014/main" id="{8E87728E-20F9-99FD-020D-345C4A348D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14771" y="2394497"/>
                    <a:ext cx="31320" cy="296280"/>
                  </p14:xfrm>
                </p:contentPart>
              </mc:Choice>
              <mc:Fallback xmlns="">
                <p:pic>
                  <p:nvPicPr>
                    <p:cNvPr id="33" name="Ink 32">
                      <a:extLst>
                        <a:ext uri="{FF2B5EF4-FFF2-40B4-BE49-F238E27FC236}">
                          <a16:creationId xmlns:a16="http://schemas.microsoft.com/office/drawing/2014/main" id="{8E87728E-20F9-99FD-020D-345C4A348D42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508651" y="2388377"/>
                      <a:ext cx="43560" cy="308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34" name="Ink 33">
                      <a:extLst>
                        <a:ext uri="{FF2B5EF4-FFF2-40B4-BE49-F238E27FC236}">
                          <a16:creationId xmlns:a16="http://schemas.microsoft.com/office/drawing/2014/main" id="{6485F306-B22F-0B9E-E75B-AB726C882A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93971" y="2472977"/>
                    <a:ext cx="72360" cy="198000"/>
                  </p14:xfrm>
                </p:contentPart>
              </mc:Choice>
              <mc:Fallback xmlns="">
                <p:pic>
                  <p:nvPicPr>
                    <p:cNvPr id="34" name="Ink 33">
                      <a:extLst>
                        <a:ext uri="{FF2B5EF4-FFF2-40B4-BE49-F238E27FC236}">
                          <a16:creationId xmlns:a16="http://schemas.microsoft.com/office/drawing/2014/main" id="{6485F306-B22F-0B9E-E75B-AB726C882AA1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8587851" y="2466857"/>
                      <a:ext cx="84600" cy="210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">
                  <p14:nvContentPartPr>
                    <p14:cNvPr id="49" name="Ink 48">
                      <a:extLst>
                        <a:ext uri="{FF2B5EF4-FFF2-40B4-BE49-F238E27FC236}">
                          <a16:creationId xmlns:a16="http://schemas.microsoft.com/office/drawing/2014/main" id="{1A8664A7-91C7-4D74-A7EC-D9DE4867CB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90811" y="2455697"/>
                    <a:ext cx="61200" cy="267840"/>
                  </p14:xfrm>
                </p:contentPart>
              </mc:Choice>
              <mc:Fallback xmlns="">
                <p:pic>
                  <p:nvPicPr>
                    <p:cNvPr id="49" name="Ink 48">
                      <a:extLst>
                        <a:ext uri="{FF2B5EF4-FFF2-40B4-BE49-F238E27FC236}">
                          <a16:creationId xmlns:a16="http://schemas.microsoft.com/office/drawing/2014/main" id="{1A8664A7-91C7-4D74-A7EC-D9DE4867CB41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8684691" y="2449577"/>
                      <a:ext cx="73440" cy="280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">
                  <p14:nvContentPartPr>
                    <p14:cNvPr id="51" name="Ink 50">
                      <a:extLst>
                        <a:ext uri="{FF2B5EF4-FFF2-40B4-BE49-F238E27FC236}">
                          <a16:creationId xmlns:a16="http://schemas.microsoft.com/office/drawing/2014/main" id="{215F0561-FD43-D629-07E7-8DC39C068B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616531" y="4580777"/>
                    <a:ext cx="106560" cy="309960"/>
                  </p14:xfrm>
                </p:contentPart>
              </mc:Choice>
              <mc:Fallback xmlns="">
                <p:pic>
                  <p:nvPicPr>
                    <p:cNvPr id="51" name="Ink 50">
                      <a:extLst>
                        <a:ext uri="{FF2B5EF4-FFF2-40B4-BE49-F238E27FC236}">
                          <a16:creationId xmlns:a16="http://schemas.microsoft.com/office/drawing/2014/main" id="{215F0561-FD43-D629-07E7-8DC39C068B4C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11610411" y="4574657"/>
                      <a:ext cx="118800" cy="322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">
                  <p14:nvContentPartPr>
                    <p14:cNvPr id="53" name="Ink 52">
                      <a:extLst>
                        <a:ext uri="{FF2B5EF4-FFF2-40B4-BE49-F238E27FC236}">
                          <a16:creationId xmlns:a16="http://schemas.microsoft.com/office/drawing/2014/main" id="{B9D81386-1747-C317-7AC3-19EC90F293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90251" y="2907137"/>
                    <a:ext cx="2706840" cy="1543320"/>
                  </p14:xfrm>
                </p:contentPart>
              </mc:Choice>
              <mc:Fallback xmlns="">
                <p:pic>
                  <p:nvPicPr>
                    <p:cNvPr id="53" name="Ink 52">
                      <a:extLst>
                        <a:ext uri="{FF2B5EF4-FFF2-40B4-BE49-F238E27FC236}">
                          <a16:creationId xmlns:a16="http://schemas.microsoft.com/office/drawing/2014/main" id="{B9D81386-1747-C317-7AC3-19EC90F29376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8884132" y="2901017"/>
                      <a:ext cx="2719078" cy="15555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383316DE-8AFE-E817-B658-E25731A7F74C}"/>
                      </a:ext>
                    </a:extLst>
                  </p14:cNvPr>
                  <p14:cNvContentPartPr/>
                  <p14:nvPr/>
                </p14:nvContentPartPr>
                <p14:xfrm>
                  <a:off x="8954691" y="3432377"/>
                  <a:ext cx="722160" cy="82620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383316DE-8AFE-E817-B658-E25731A7F74C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8948571" y="3426257"/>
                    <a:ext cx="734400" cy="83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3D77E648-9F6D-C0EC-42C5-9A93E2C4CB44}"/>
                      </a:ext>
                    </a:extLst>
                  </p14:cNvPr>
                  <p14:cNvContentPartPr/>
                  <p14:nvPr/>
                </p14:nvContentPartPr>
                <p14:xfrm>
                  <a:off x="8716731" y="3405017"/>
                  <a:ext cx="976320" cy="108864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3D77E648-9F6D-C0EC-42C5-9A93E2C4CB44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8710611" y="3398897"/>
                    <a:ext cx="988560" cy="110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100E7AA4-7295-F687-0CC5-1EC7D4086005}"/>
                      </a:ext>
                    </a:extLst>
                  </p14:cNvPr>
                  <p14:cNvContentPartPr/>
                  <p14:nvPr/>
                </p14:nvContentPartPr>
                <p14:xfrm>
                  <a:off x="9091491" y="4136177"/>
                  <a:ext cx="360" cy="36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100E7AA4-7295-F687-0CC5-1EC7D4086005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9055491" y="4100177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04E6B74F-54D9-10AC-9F44-66DCA3F4B685}"/>
                      </a:ext>
                    </a:extLst>
                  </p14:cNvPr>
                  <p14:cNvContentPartPr/>
                  <p14:nvPr/>
                </p14:nvContentPartPr>
                <p14:xfrm>
                  <a:off x="10127931" y="3352457"/>
                  <a:ext cx="360" cy="3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04E6B74F-54D9-10AC-9F44-66DCA3F4B685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0091931" y="3316457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0A62CB6B-536B-1D5A-2E0D-E59F55CCD095}"/>
                      </a:ext>
                    </a:extLst>
                  </p14:cNvPr>
                  <p14:cNvContentPartPr/>
                  <p14:nvPr/>
                </p14:nvContentPartPr>
                <p14:xfrm>
                  <a:off x="10145931" y="3430937"/>
                  <a:ext cx="8280" cy="3456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0A62CB6B-536B-1D5A-2E0D-E59F55CCD09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0139533" y="3424817"/>
                    <a:ext cx="21076" cy="468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07486A08-F12A-FC9F-CE0D-A4745913FE63}"/>
                  </a:ext>
                </a:extLst>
              </p:cNvPr>
              <p:cNvGrpSpPr/>
              <p:nvPr/>
            </p:nvGrpSpPr>
            <p:grpSpPr>
              <a:xfrm>
                <a:off x="9056571" y="3587537"/>
                <a:ext cx="2254680" cy="1091520"/>
                <a:chOff x="9056571" y="3587537"/>
                <a:chExt cx="2254680" cy="10915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B0BF6753-DC8D-8607-C058-D165CBE751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27931" y="3587537"/>
                    <a:ext cx="360" cy="5004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B0BF6753-DC8D-8607-C058-D165CBE7512C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10121811" y="3581373"/>
                      <a:ext cx="12600" cy="6236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368E03A5-1FED-3621-7CFA-67B7534066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27931" y="3770777"/>
                    <a:ext cx="360" cy="900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368E03A5-1FED-3621-7CFA-67B753406657}"/>
                        </a:ext>
                      </a:extLst>
                    </p:cNvPr>
                    <p:cNvPicPr/>
                    <p:nvPr/>
                  </p:nvPicPr>
                  <p:blipFill>
                    <a:blip r:embed="rId37"/>
                    <a:stretch>
                      <a:fillRect/>
                    </a:stretch>
                  </p:blipFill>
                  <p:spPr>
                    <a:xfrm>
                      <a:off x="10121811" y="3764657"/>
                      <a:ext cx="12600" cy="21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06D62E5E-2157-B57A-A571-82A44715B4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18931" y="3901457"/>
                    <a:ext cx="360" cy="1440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06D62E5E-2157-B57A-A571-82A44715B402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10112811" y="3895337"/>
                      <a:ext cx="12600" cy="26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571719ED-3440-7AFF-4962-C9E439A104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18931" y="4040417"/>
                    <a:ext cx="360" cy="212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571719ED-3440-7AFF-4962-C9E439A10483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10112811" y="4034297"/>
                      <a:ext cx="12600" cy="33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CC3A9FFB-B670-870A-179C-6E786448A6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18931" y="4127897"/>
                    <a:ext cx="360" cy="2268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CC3A9FFB-B670-870A-179C-6E786448A663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>
                      <a:off x="10112811" y="4121873"/>
                      <a:ext cx="12600" cy="347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9075846B-DF40-F40B-6916-3C26B2F0BD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18931" y="4214657"/>
                    <a:ext cx="360" cy="1260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9075846B-DF40-F40B-6916-3C26B2F0BD4D}"/>
                        </a:ext>
                      </a:extLst>
                    </p:cNvPr>
                    <p:cNvPicPr/>
                    <p:nvPr/>
                  </p:nvPicPr>
                  <p:blipFill>
                    <a:blip r:embed="rId37"/>
                    <a:stretch>
                      <a:fillRect/>
                    </a:stretch>
                  </p:blipFill>
                  <p:spPr>
                    <a:xfrm>
                      <a:off x="10112811" y="4208537"/>
                      <a:ext cx="12600" cy="24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D91EA399-CD93-B830-9B62-12D491B0BF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18931" y="4319417"/>
                    <a:ext cx="360" cy="1260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D91EA399-CD93-B830-9B62-12D491B0BFAC}"/>
                        </a:ext>
                      </a:extLst>
                    </p:cNvPr>
                    <p:cNvPicPr/>
                    <p:nvPr/>
                  </p:nvPicPr>
                  <p:blipFill>
                    <a:blip r:embed="rId37"/>
                    <a:stretch>
                      <a:fillRect/>
                    </a:stretch>
                  </p:blipFill>
                  <p:spPr>
                    <a:xfrm>
                      <a:off x="10112811" y="4313297"/>
                      <a:ext cx="12600" cy="24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4DAE619A-F7A7-2217-4594-C0E4B7843F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36211" y="4415177"/>
                    <a:ext cx="360" cy="18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4DAE619A-F7A7-2217-4594-C0E4B7843F2C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0130091" y="4409057"/>
                      <a:ext cx="12600" cy="14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26F6AFC5-5A68-ABCD-C031-180FE669E2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00131" y="4210697"/>
                    <a:ext cx="360" cy="1368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26F6AFC5-5A68-ABCD-C031-180FE669E281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9094011" y="4204577"/>
                      <a:ext cx="12600" cy="25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65C50C6F-48F9-3F8C-D10B-05A58637C0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00131" y="4293137"/>
                    <a:ext cx="360" cy="1260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65C50C6F-48F9-3F8C-D10B-05A58637C0F2}"/>
                        </a:ext>
                      </a:extLst>
                    </p:cNvPr>
                    <p:cNvPicPr/>
                    <p:nvPr/>
                  </p:nvPicPr>
                  <p:blipFill>
                    <a:blip r:embed="rId37"/>
                    <a:stretch>
                      <a:fillRect/>
                    </a:stretch>
                  </p:blipFill>
                  <p:spPr>
                    <a:xfrm>
                      <a:off x="9094011" y="4287017"/>
                      <a:ext cx="12600" cy="24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0E324A24-9E58-0BB2-E11F-DF5B1DA1C9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86451" y="4380257"/>
                    <a:ext cx="14040" cy="2268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0E324A24-9E58-0BB2-E11F-DF5B1DA1C97D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9080331" y="4374233"/>
                      <a:ext cx="26280" cy="347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F6DF797-6DF1-B8BC-05F2-F566E14F90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37211" y="4266857"/>
                    <a:ext cx="32760" cy="10152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F6DF797-6DF1-B8BC-05F2-F566E14F907B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9131091" y="4260737"/>
                      <a:ext cx="45000" cy="113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2C97B6F1-80AF-8365-504C-4D3DAF87B6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69611" y="4250297"/>
                    <a:ext cx="920520" cy="7848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2C97B6F1-80AF-8365-504C-4D3DAF87B6CE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9163491" y="4244177"/>
                      <a:ext cx="932760" cy="90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F0108A68-AAB0-B5D6-5183-0C66529209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88971" y="4188737"/>
                    <a:ext cx="75960" cy="13392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F0108A68-AAB0-B5D6-5183-0C6652920986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9982851" y="4182617"/>
                      <a:ext cx="88200" cy="146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B16718C6-A10F-7210-84FB-86D240DCFB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08731" y="4101257"/>
                    <a:ext cx="82800" cy="10872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B16718C6-A10F-7210-84FB-86D240DCFB97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9502584" y="4095137"/>
                      <a:ext cx="95093" cy="120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9FC00904-8EF4-DB79-3D5B-DCB7C60700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04491" y="4101257"/>
                    <a:ext cx="63360" cy="1004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9FC00904-8EF4-DB79-3D5B-DCB7C6070000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9598371" y="4095137"/>
                      <a:ext cx="75600" cy="112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3F81F43C-1DFB-1DCB-3E88-DC30DD811F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56571" y="4519577"/>
                    <a:ext cx="101520" cy="15948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3F81F43C-1DFB-1DCB-3E88-DC30DD811FE6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9050451" y="4513457"/>
                      <a:ext cx="113760" cy="171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C38B3A2A-4073-D428-C6F5-3EF9888A09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97251" y="4528217"/>
                    <a:ext cx="59400" cy="10296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C38B3A2A-4073-D428-C6F5-3EF9888A09D5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9991131" y="4522097"/>
                      <a:ext cx="71640" cy="115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7AF0BC7F-D5C3-A4F4-8334-EF778279B5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27931" y="4519577"/>
                    <a:ext cx="18720" cy="8532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7AF0BC7F-D5C3-A4F4-8334-EF778279B5F9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0121811" y="4513457"/>
                      <a:ext cx="30960" cy="97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0D76436B-9096-6F06-6A9C-3F66DCC1D0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10291" y="4557017"/>
                    <a:ext cx="24840" cy="151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0D76436B-9096-6F06-6A9C-3F66DCC1D0E9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0104081" y="4550897"/>
                      <a:ext cx="37260" cy="27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5EB8CD95-B3C6-5F8C-B199-0C7429B9BE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14691" y="4519577"/>
                    <a:ext cx="43200" cy="3960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5EB8CD95-B3C6-5F8C-B199-0C7429B9BED7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0208571" y="4513457"/>
                      <a:ext cx="55440" cy="51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50A77B21-57E2-EA07-6BD3-594A797763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60771" y="4519217"/>
                    <a:ext cx="89280" cy="6228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50A77B21-57E2-EA07-6BD3-594A797763C1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0254651" y="4513097"/>
                      <a:ext cx="101520" cy="74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29F40406-E491-42ED-9035-CB2EBEB9FA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52851" y="3707057"/>
                    <a:ext cx="68040" cy="28512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29F40406-E491-42ED-9035-CB2EBEB9FAEB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0246731" y="3700937"/>
                      <a:ext cx="80280" cy="297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39CFD34D-00DC-105A-E000-27E59D1345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79571" y="3718217"/>
                    <a:ext cx="20160" cy="20016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39CFD34D-00DC-105A-E000-27E59D1345FD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0373340" y="3712086"/>
                      <a:ext cx="32623" cy="21242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3194EBD-0D89-2823-98A8-F0DEAD83B3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15211" y="3749897"/>
                    <a:ext cx="63000" cy="6696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3194EBD-0D89-2823-98A8-F0DEAD83B3DB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0409091" y="3743810"/>
                      <a:ext cx="75240" cy="7913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700AF5C6-73FD-A371-AF03-CAF5EA9B6F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545891" y="3744497"/>
                    <a:ext cx="360" cy="5544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700AF5C6-73FD-A371-AF03-CAF5EA9B6F08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0539771" y="3738377"/>
                      <a:ext cx="12600" cy="67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BCFE2AC5-F8FD-26C1-75CB-B9E3B356A8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536891" y="3774017"/>
                    <a:ext cx="9360" cy="1440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BCFE2AC5-F8FD-26C1-75CB-B9E3B356A883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0530526" y="3767897"/>
                      <a:ext cx="22090" cy="26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1CF21B36-42D6-95D8-B519-3FDA14ECBE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589451" y="3744497"/>
                    <a:ext cx="42120" cy="4212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1CF21B36-42D6-95D8-B519-3FDA14ECBEDA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0583331" y="3738324"/>
                      <a:ext cx="54360" cy="5446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38C9C746-8A91-59D8-8736-5DE2EAE9A0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663251" y="3744497"/>
                    <a:ext cx="23400" cy="4356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38C9C746-8A91-59D8-8736-5DE2EAE9A0E8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0657131" y="3738377"/>
                      <a:ext cx="35640" cy="55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E5D676AD-3918-344C-7058-7B4A2E26DA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02491" y="3640097"/>
                    <a:ext cx="63360" cy="23328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E5D676AD-3918-344C-7058-7B4A2E26DA4D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0696371" y="3633977"/>
                      <a:ext cx="75600" cy="245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BB6ADF85-368C-33C5-CA73-F50248B847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41811" y="3753137"/>
                    <a:ext cx="1800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BB6ADF85-368C-33C5-CA73-F50248B847D8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0835691" y="3747017"/>
                      <a:ext cx="30240" cy="12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90AF1E63-8B17-47CB-ED51-5F763ADAE3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37571" y="3651257"/>
                    <a:ext cx="96120" cy="3171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90AF1E63-8B17-47CB-ED51-5F763ADAE346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0931451" y="3645137"/>
                      <a:ext cx="108360" cy="32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307468E6-AFD0-35F0-F895-D767CB9056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75811" y="3646937"/>
                    <a:ext cx="37800" cy="21960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307468E6-AFD0-35F0-F895-D767CB90565A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1069691" y="3640807"/>
                      <a:ext cx="50040" cy="231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A5FEBE3C-A14D-9A9C-395E-410B880693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173011" y="3666017"/>
                    <a:ext cx="48240" cy="12060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A5FEBE3C-A14D-9A9C-395E-410B88069308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1166891" y="3659915"/>
                      <a:ext cx="60480" cy="1328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51D28839-6C7B-D2C5-9851-36D3BFE778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242131" y="3587537"/>
                    <a:ext cx="69120" cy="2901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51D28839-6C7B-D2C5-9851-36D3BFE7782F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1236011" y="3581417"/>
                      <a:ext cx="81360" cy="3024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61EF0FC-5B9B-BD9E-9B1B-CCB6EAC0FFB7}"/>
                </a:ext>
              </a:extLst>
            </p:cNvPr>
            <p:cNvSpPr txBox="1"/>
            <p:nvPr/>
          </p:nvSpPr>
          <p:spPr>
            <a:xfrm>
              <a:off x="8273039" y="1878649"/>
              <a:ext cx="32717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>
                  <a:latin typeface="Courier New" panose="02070309020205020404" pitchFamily="49" charset="0"/>
                  <a:cs typeface="Courier New" panose="02070309020205020404" pitchFamily="49" charset="0"/>
                </a:rPr>
                <a:t>Marginal </a:t>
              </a:r>
            </a:p>
            <a:p>
              <a:pPr algn="ctr"/>
              <a:r>
                <a:rPr lang="en-GB" b="1">
                  <a:latin typeface="Courier New" panose="02070309020205020404" pitchFamily="49" charset="0"/>
                  <a:cs typeface="Courier New" panose="02070309020205020404" pitchFamily="49" charset="0"/>
                </a:rPr>
                <a:t>Productivity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2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678A6-8084-AA90-1D7B-09D08597CF7B}"/>
              </a:ext>
            </a:extLst>
          </p:cNvPr>
          <p:cNvSpPr txBox="1">
            <a:spLocks/>
          </p:cNvSpPr>
          <p:nvPr/>
        </p:nvSpPr>
        <p:spPr>
          <a:xfrm>
            <a:off x="682188" y="5429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Focus on recall</a:t>
            </a:r>
          </a:p>
          <a:p>
            <a:endParaRPr lang="en-GB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F7E3DC-8052-DD87-C8E7-13482767EE72}"/>
                  </a:ext>
                </a:extLst>
              </p:cNvPr>
              <p:cNvSpPr txBox="1"/>
              <p:nvPr/>
            </p:nvSpPr>
            <p:spPr>
              <a:xfrm>
                <a:off x="770021" y="2946298"/>
                <a:ext cx="3532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i="1"/>
                  <a:t>, sketch the marginal cost curve….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F7E3DC-8052-DD87-C8E7-13482767E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2946298"/>
                <a:ext cx="3532472" cy="646331"/>
              </a:xfrm>
              <a:prstGeom prst="rect">
                <a:avLst/>
              </a:prstGeom>
              <a:blipFill>
                <a:blip r:embed="rId3"/>
                <a:stretch>
                  <a:fillRect l="-137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53B7839-D3CC-B30A-1461-7958EA97232B}"/>
              </a:ext>
            </a:extLst>
          </p:cNvPr>
          <p:cNvGrpSpPr/>
          <p:nvPr/>
        </p:nvGrpSpPr>
        <p:grpSpPr>
          <a:xfrm>
            <a:off x="5129773" y="1761366"/>
            <a:ext cx="5544360" cy="4269240"/>
            <a:chOff x="5129773" y="1761366"/>
            <a:chExt cx="5544360" cy="42692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DFA5E86-627B-4D95-67A8-D95F3CA9BB9F}"/>
                </a:ext>
              </a:extLst>
            </p:cNvPr>
            <p:cNvGrpSpPr/>
            <p:nvPr/>
          </p:nvGrpSpPr>
          <p:grpSpPr>
            <a:xfrm>
              <a:off x="5678413" y="1806726"/>
              <a:ext cx="4841640" cy="3810600"/>
              <a:chOff x="5678413" y="1806726"/>
              <a:chExt cx="4841640" cy="3810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CD6999A1-6BE2-4D7D-0EAE-42E699A56EC6}"/>
                      </a:ext>
                    </a:extLst>
                  </p14:cNvPr>
                  <p14:cNvContentPartPr/>
                  <p14:nvPr/>
                </p14:nvContentPartPr>
                <p14:xfrm>
                  <a:off x="5678413" y="1806726"/>
                  <a:ext cx="203400" cy="348300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CD6999A1-6BE2-4D7D-0EAE-42E699A56EC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672293" y="1800606"/>
                    <a:ext cx="215640" cy="349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6447FF8A-5A34-5F11-DED9-0FF98DE1514D}"/>
                      </a:ext>
                    </a:extLst>
                  </p14:cNvPr>
                  <p14:cNvContentPartPr/>
                  <p14:nvPr/>
                </p14:nvContentPartPr>
                <p14:xfrm>
                  <a:off x="5707573" y="5332206"/>
                  <a:ext cx="4812480" cy="12672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6447FF8A-5A34-5F11-DED9-0FF98DE1514D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01453" y="5326069"/>
                    <a:ext cx="4824720" cy="1389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64712C10-2477-12FF-004F-04428E142A47}"/>
                      </a:ext>
                    </a:extLst>
                  </p14:cNvPr>
                  <p14:cNvContentPartPr/>
                  <p14:nvPr/>
                </p14:nvContentPartPr>
                <p14:xfrm>
                  <a:off x="10367773" y="5322486"/>
                  <a:ext cx="138960" cy="2948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64712C10-2477-12FF-004F-04428E142A4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0361653" y="5316373"/>
                    <a:ext cx="151200" cy="30706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B735309-AC14-F816-8CF4-7434E304B903}"/>
                    </a:ext>
                  </a:extLst>
                </p14:cNvPr>
                <p14:cNvContentPartPr/>
                <p14:nvPr/>
              </p14:nvContentPartPr>
              <p14:xfrm>
                <a:off x="5573293" y="1795206"/>
                <a:ext cx="386280" cy="20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B735309-AC14-F816-8CF4-7434E304B90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67173" y="1789086"/>
                  <a:ext cx="398520" cy="218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AA6CF7D-82CB-B741-252C-32BDFF85B4FA}"/>
                </a:ext>
              </a:extLst>
            </p:cNvPr>
            <p:cNvGrpSpPr/>
            <p:nvPr/>
          </p:nvGrpSpPr>
          <p:grpSpPr>
            <a:xfrm>
              <a:off x="5129773" y="1761366"/>
              <a:ext cx="186120" cy="315360"/>
              <a:chOff x="5129773" y="1761366"/>
              <a:chExt cx="186120" cy="315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4A8917E8-FEC1-ABBB-7FB6-52BD12D6FA0F}"/>
                      </a:ext>
                    </a:extLst>
                  </p14:cNvPr>
                  <p14:cNvContentPartPr/>
                  <p14:nvPr/>
                </p14:nvContentPartPr>
                <p14:xfrm>
                  <a:off x="5139853" y="1770726"/>
                  <a:ext cx="23760" cy="30600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4A8917E8-FEC1-ABBB-7FB6-52BD12D6FA0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133733" y="1764613"/>
                    <a:ext cx="36000" cy="318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6ABFD3B8-9B31-397C-8C57-65192DBE72FA}"/>
                      </a:ext>
                    </a:extLst>
                  </p14:cNvPr>
                  <p14:cNvContentPartPr/>
                  <p14:nvPr/>
                </p14:nvContentPartPr>
                <p14:xfrm>
                  <a:off x="5129773" y="1761366"/>
                  <a:ext cx="186120" cy="1429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6ABFD3B8-9B31-397C-8C57-65192DBE72F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123641" y="1755246"/>
                    <a:ext cx="198384" cy="1551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6101AC0-8465-CD4F-5BFA-7921A02AF158}"/>
                    </a:ext>
                  </a:extLst>
                </p14:cNvPr>
                <p14:cNvContentPartPr/>
                <p14:nvPr/>
              </p14:nvContentPartPr>
              <p14:xfrm>
                <a:off x="10328173" y="5718126"/>
                <a:ext cx="345960" cy="312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6101AC0-8465-CD4F-5BFA-7921A02AF15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322059" y="5712006"/>
                  <a:ext cx="358187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C8D74B-87B9-082C-C813-D14E3AECB8B5}"/>
              </a:ext>
            </a:extLst>
          </p:cNvPr>
          <p:cNvGrpSpPr/>
          <p:nvPr/>
        </p:nvGrpSpPr>
        <p:grpSpPr>
          <a:xfrm>
            <a:off x="6232813" y="2139726"/>
            <a:ext cx="3863160" cy="2150280"/>
            <a:chOff x="6232813" y="2139726"/>
            <a:chExt cx="3863160" cy="21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82B0046-8A4D-EA06-4862-B0D6C4DB0CBD}"/>
                    </a:ext>
                  </a:extLst>
                </p14:cNvPr>
                <p14:cNvContentPartPr/>
                <p14:nvPr/>
              </p14:nvContentPartPr>
              <p14:xfrm>
                <a:off x="6232813" y="2139726"/>
                <a:ext cx="3447720" cy="2150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82B0046-8A4D-EA06-4862-B0D6C4DB0C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14815" y="2121726"/>
                  <a:ext cx="3483356" cy="21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C0B0B7-7B68-8114-9943-405B01F31F90}"/>
                    </a:ext>
                  </a:extLst>
                </p14:cNvPr>
                <p14:cNvContentPartPr/>
                <p14:nvPr/>
              </p14:nvContentPartPr>
              <p14:xfrm>
                <a:off x="9547333" y="2517366"/>
                <a:ext cx="20160" cy="233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C0B0B7-7B68-8114-9943-405B01F31F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29333" y="2499366"/>
                  <a:ext cx="55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806F891-9471-628B-FA63-CFE70FC54C24}"/>
                    </a:ext>
                  </a:extLst>
                </p14:cNvPr>
                <p14:cNvContentPartPr/>
                <p14:nvPr/>
              </p14:nvContentPartPr>
              <p14:xfrm>
                <a:off x="9557413" y="2492886"/>
                <a:ext cx="194040" cy="292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806F891-9471-628B-FA63-CFE70FC54C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39413" y="2474908"/>
                  <a:ext cx="229680" cy="3279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4993BB-6FC6-65AC-9E5F-EBFC10E631B5}"/>
                    </a:ext>
                  </a:extLst>
                </p14:cNvPr>
                <p14:cNvContentPartPr/>
                <p14:nvPr/>
              </p14:nvContentPartPr>
              <p14:xfrm>
                <a:off x="9863413" y="2491086"/>
                <a:ext cx="232560" cy="272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4993BB-6FC6-65AC-9E5F-EBFC10E631B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845413" y="2473062"/>
                  <a:ext cx="268200" cy="307847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257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4929F1-1C48-7880-625E-095B62821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A2885-CF24-EC60-A2F4-F0284186890B}"/>
              </a:ext>
            </a:extLst>
          </p:cNvPr>
          <p:cNvSpPr txBox="1">
            <a:spLocks/>
          </p:cNvSpPr>
          <p:nvPr/>
        </p:nvSpPr>
        <p:spPr>
          <a:xfrm>
            <a:off x="682188" y="5429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Focus on exam procedure</a:t>
            </a:r>
          </a:p>
          <a:p>
            <a:endParaRPr lang="en-GB" sz="1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3D809FC-B551-46F6-6B4A-AFF4DABD8128}"/>
              </a:ext>
            </a:extLst>
          </p:cNvPr>
          <p:cNvGrpSpPr/>
          <p:nvPr/>
        </p:nvGrpSpPr>
        <p:grpSpPr>
          <a:xfrm>
            <a:off x="2413247" y="1972431"/>
            <a:ext cx="6762650" cy="2913137"/>
            <a:chOff x="860894" y="1323486"/>
            <a:chExt cx="9245520" cy="41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AD97713-BC10-42DD-B8CA-C6C7E90609CD}"/>
                    </a:ext>
                  </a:extLst>
                </p14:cNvPr>
                <p14:cNvContentPartPr/>
                <p14:nvPr/>
              </p14:nvContentPartPr>
              <p14:xfrm>
                <a:off x="1350134" y="2402766"/>
                <a:ext cx="1690920" cy="2408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AD97713-BC10-42DD-B8CA-C6C7E90609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07812" y="2358983"/>
                  <a:ext cx="1774580" cy="249458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8B7C307-8615-ACA0-C573-BAE4EDDAA4DD}"/>
                </a:ext>
              </a:extLst>
            </p:cNvPr>
            <p:cNvGrpSpPr/>
            <p:nvPr/>
          </p:nvGrpSpPr>
          <p:grpSpPr>
            <a:xfrm>
              <a:off x="3295934" y="2009286"/>
              <a:ext cx="6810480" cy="2498760"/>
              <a:chOff x="3295934" y="2009286"/>
              <a:chExt cx="6810480" cy="2498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847BA38C-8985-3C8C-9C59-7AF061E09261}"/>
                      </a:ext>
                    </a:extLst>
                  </p14:cNvPr>
                  <p14:cNvContentPartPr/>
                  <p14:nvPr/>
                </p14:nvContentPartPr>
                <p14:xfrm>
                  <a:off x="3295934" y="2009286"/>
                  <a:ext cx="1632240" cy="24987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847BA38C-8985-3C8C-9C59-7AF061E09261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253615" y="1965493"/>
                    <a:ext cx="1715894" cy="25853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8F9A0977-0446-EBE5-9B14-E5BE5A53DEF7}"/>
                      </a:ext>
                    </a:extLst>
                  </p14:cNvPr>
                  <p14:cNvContentPartPr/>
                  <p14:nvPr/>
                </p14:nvContentPartPr>
                <p14:xfrm>
                  <a:off x="5533694" y="3115566"/>
                  <a:ext cx="1340280" cy="1620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8F9A0977-0446-EBE5-9B14-E5BE5A53DEF7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491364" y="3072028"/>
                    <a:ext cx="1423955" cy="1022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A43EBD0-6A90-43C4-7360-66B0BA86CB9F}"/>
                      </a:ext>
                    </a:extLst>
                  </p14:cNvPr>
                  <p14:cNvContentPartPr/>
                  <p14:nvPr/>
                </p14:nvContentPartPr>
                <p14:xfrm>
                  <a:off x="6538814" y="2801646"/>
                  <a:ext cx="431280" cy="8078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A43EBD0-6A90-43C4-7360-66B0BA86CB9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496522" y="2757896"/>
                    <a:ext cx="514880" cy="894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7C64F790-75F4-B457-34C7-F4254635E593}"/>
                      </a:ext>
                    </a:extLst>
                  </p14:cNvPr>
                  <p14:cNvContentPartPr/>
                  <p14:nvPr/>
                </p14:nvContentPartPr>
                <p14:xfrm>
                  <a:off x="7750934" y="2280366"/>
                  <a:ext cx="962640" cy="16322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7C64F790-75F4-B457-34C7-F4254635E59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708631" y="2236568"/>
                    <a:ext cx="1046262" cy="17188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29107F46-76CE-BE6A-F622-760D1CCC0080}"/>
                      </a:ext>
                    </a:extLst>
                  </p14:cNvPr>
                  <p14:cNvContentPartPr/>
                  <p14:nvPr/>
                </p14:nvContentPartPr>
                <p14:xfrm>
                  <a:off x="7793414" y="3061926"/>
                  <a:ext cx="957240" cy="219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29107F46-76CE-BE6A-F622-760D1CCC0080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751089" y="3019004"/>
                    <a:ext cx="1040906" cy="1068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218818F-ABEF-E28D-0A74-49FBD0B90104}"/>
                      </a:ext>
                    </a:extLst>
                  </p14:cNvPr>
                  <p14:cNvContentPartPr/>
                  <p14:nvPr/>
                </p14:nvContentPartPr>
                <p14:xfrm>
                  <a:off x="9165014" y="2243286"/>
                  <a:ext cx="941400" cy="18237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218818F-ABEF-E28D-0A74-49FBD0B90104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9122693" y="2199512"/>
                    <a:ext cx="1025058" cy="191029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DAE6114-790D-5B88-9CB7-50EA429943F2}"/>
                </a:ext>
              </a:extLst>
            </p:cNvPr>
            <p:cNvGrpSpPr/>
            <p:nvPr/>
          </p:nvGrpSpPr>
          <p:grpSpPr>
            <a:xfrm>
              <a:off x="860894" y="1323486"/>
              <a:ext cx="4498200" cy="4120200"/>
              <a:chOff x="860894" y="1323486"/>
              <a:chExt cx="4498200" cy="412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4044982-2978-502B-8E8B-B650AC9CD935}"/>
                      </a:ext>
                    </a:extLst>
                  </p14:cNvPr>
                  <p14:cNvContentPartPr/>
                  <p14:nvPr/>
                </p14:nvContentPartPr>
                <p14:xfrm>
                  <a:off x="860894" y="1323486"/>
                  <a:ext cx="4498200" cy="41202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4044982-2978-502B-8E8B-B650AC9CD93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818565" y="1279697"/>
                    <a:ext cx="4581874" cy="42067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4C3AD263-656B-CE7B-A82C-142D9062542E}"/>
                      </a:ext>
                    </a:extLst>
                  </p14:cNvPr>
                  <p14:cNvContentPartPr/>
                  <p14:nvPr/>
                </p14:nvContentPartPr>
                <p14:xfrm>
                  <a:off x="1194974" y="2235366"/>
                  <a:ext cx="3940560" cy="27727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4C3AD263-656B-CE7B-A82C-142D9062542E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52645" y="2191581"/>
                    <a:ext cx="4024234" cy="285927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2946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760CAA0-05D1-4404-5DF2-DFBA381AA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E6FC-7D40-D1F3-AB0F-A85AC803A605}"/>
              </a:ext>
            </a:extLst>
          </p:cNvPr>
          <p:cNvSpPr txBox="1">
            <a:spLocks/>
          </p:cNvSpPr>
          <p:nvPr/>
        </p:nvSpPr>
        <p:spPr>
          <a:xfrm>
            <a:off x="682188" y="5429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Reliance on the textbook</a:t>
            </a:r>
          </a:p>
          <a:p>
            <a:endParaRPr lang="en-GB" sz="1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C871EC-69C4-FBD6-9D67-391620D947C3}"/>
              </a:ext>
            </a:extLst>
          </p:cNvPr>
          <p:cNvGrpSpPr/>
          <p:nvPr/>
        </p:nvGrpSpPr>
        <p:grpSpPr>
          <a:xfrm>
            <a:off x="2413247" y="1972431"/>
            <a:ext cx="6762650" cy="2913137"/>
            <a:chOff x="860894" y="1323486"/>
            <a:chExt cx="9245520" cy="41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CA13E4B-9B94-34F8-2987-080BA6739F66}"/>
                    </a:ext>
                  </a:extLst>
                </p14:cNvPr>
                <p14:cNvContentPartPr/>
                <p14:nvPr/>
              </p14:nvContentPartPr>
              <p14:xfrm>
                <a:off x="1350134" y="2402766"/>
                <a:ext cx="1690920" cy="2408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CA13E4B-9B94-34F8-2987-080BA6739F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07812" y="2358983"/>
                  <a:ext cx="1774580" cy="249458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459B8D2-4369-08F3-EAA0-F86AB851B8F6}"/>
                </a:ext>
              </a:extLst>
            </p:cNvPr>
            <p:cNvGrpSpPr/>
            <p:nvPr/>
          </p:nvGrpSpPr>
          <p:grpSpPr>
            <a:xfrm>
              <a:off x="3295934" y="2009286"/>
              <a:ext cx="6810480" cy="2498760"/>
              <a:chOff x="3295934" y="2009286"/>
              <a:chExt cx="6810480" cy="2498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C354AB65-55C2-FEE6-1199-6996AF8E97B7}"/>
                      </a:ext>
                    </a:extLst>
                  </p14:cNvPr>
                  <p14:cNvContentPartPr/>
                  <p14:nvPr/>
                </p14:nvContentPartPr>
                <p14:xfrm>
                  <a:off x="3295934" y="2009286"/>
                  <a:ext cx="1632240" cy="24987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C354AB65-55C2-FEE6-1199-6996AF8E97B7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253615" y="1965493"/>
                    <a:ext cx="1715894" cy="25853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808281C-762E-A63E-D134-3D85C820D98E}"/>
                      </a:ext>
                    </a:extLst>
                  </p14:cNvPr>
                  <p14:cNvContentPartPr/>
                  <p14:nvPr/>
                </p14:nvContentPartPr>
                <p14:xfrm>
                  <a:off x="5533694" y="3115566"/>
                  <a:ext cx="1340280" cy="1620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808281C-762E-A63E-D134-3D85C820D98E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491364" y="3072028"/>
                    <a:ext cx="1423955" cy="1022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6939E23-38F0-010B-E69B-C7D4E0D9EF55}"/>
                      </a:ext>
                    </a:extLst>
                  </p14:cNvPr>
                  <p14:cNvContentPartPr/>
                  <p14:nvPr/>
                </p14:nvContentPartPr>
                <p14:xfrm>
                  <a:off x="6538814" y="2801646"/>
                  <a:ext cx="431280" cy="8078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36939E23-38F0-010B-E69B-C7D4E0D9EF55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496522" y="2757896"/>
                    <a:ext cx="514880" cy="894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347CDC4E-A8BF-FC28-D185-DE2784EA4845}"/>
                      </a:ext>
                    </a:extLst>
                  </p14:cNvPr>
                  <p14:cNvContentPartPr/>
                  <p14:nvPr/>
                </p14:nvContentPartPr>
                <p14:xfrm>
                  <a:off x="7750934" y="2280366"/>
                  <a:ext cx="962640" cy="16322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347CDC4E-A8BF-FC28-D185-DE2784EA4845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708631" y="2236568"/>
                    <a:ext cx="1046262" cy="17188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9DB77CC6-FE9B-1538-8839-513B060A69A5}"/>
                      </a:ext>
                    </a:extLst>
                  </p14:cNvPr>
                  <p14:cNvContentPartPr/>
                  <p14:nvPr/>
                </p14:nvContentPartPr>
                <p14:xfrm>
                  <a:off x="7793414" y="3061926"/>
                  <a:ext cx="957240" cy="219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9DB77CC6-FE9B-1538-8839-513B060A69A5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751089" y="3019004"/>
                    <a:ext cx="1040906" cy="1068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71BBF1BA-146B-3FE7-399D-803BF11AF60B}"/>
                      </a:ext>
                    </a:extLst>
                  </p14:cNvPr>
                  <p14:cNvContentPartPr/>
                  <p14:nvPr/>
                </p14:nvContentPartPr>
                <p14:xfrm>
                  <a:off x="9165014" y="2243286"/>
                  <a:ext cx="941400" cy="18237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71BBF1BA-146B-3FE7-399D-803BF11AF60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9122693" y="2199512"/>
                    <a:ext cx="1025058" cy="191029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1892F13-6BB5-9DAB-CAEF-3521BEA7566C}"/>
                </a:ext>
              </a:extLst>
            </p:cNvPr>
            <p:cNvGrpSpPr/>
            <p:nvPr/>
          </p:nvGrpSpPr>
          <p:grpSpPr>
            <a:xfrm>
              <a:off x="860894" y="1323486"/>
              <a:ext cx="4498200" cy="4120200"/>
              <a:chOff x="860894" y="1323486"/>
              <a:chExt cx="4498200" cy="412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D55E60EB-4D7A-254D-E117-98124D25CC5B}"/>
                      </a:ext>
                    </a:extLst>
                  </p14:cNvPr>
                  <p14:cNvContentPartPr/>
                  <p14:nvPr/>
                </p14:nvContentPartPr>
                <p14:xfrm>
                  <a:off x="860894" y="1323486"/>
                  <a:ext cx="4498200" cy="41202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D55E60EB-4D7A-254D-E117-98124D25CC5B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818565" y="1279697"/>
                    <a:ext cx="4581874" cy="42067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D955817F-6EF5-7E21-3972-FA123B8F97E5}"/>
                      </a:ext>
                    </a:extLst>
                  </p14:cNvPr>
                  <p14:cNvContentPartPr/>
                  <p14:nvPr/>
                </p14:nvContentPartPr>
                <p14:xfrm>
                  <a:off x="1194974" y="2235366"/>
                  <a:ext cx="3940560" cy="27727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D955817F-6EF5-7E21-3972-FA123B8F97E5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52645" y="2191581"/>
                    <a:ext cx="4024234" cy="285927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20994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3E681F9-8A7B-FDD1-D7C6-FA1FC3932CBD}"/>
              </a:ext>
            </a:extLst>
          </p:cNvPr>
          <p:cNvGrpSpPr/>
          <p:nvPr/>
        </p:nvGrpSpPr>
        <p:grpSpPr>
          <a:xfrm>
            <a:off x="4063800" y="1633543"/>
            <a:ext cx="7419953" cy="4571813"/>
            <a:chOff x="4476755" y="1868491"/>
            <a:chExt cx="7419953" cy="45718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AEB3BE-58E9-A8EA-2DEE-4FCC0AA789D4}"/>
                </a:ext>
              </a:extLst>
            </p:cNvPr>
            <p:cNvSpPr/>
            <p:nvPr/>
          </p:nvSpPr>
          <p:spPr>
            <a:xfrm>
              <a:off x="6096000" y="4989517"/>
              <a:ext cx="385763" cy="1443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ENGLISH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1E5FFF-0CBF-E065-FF1D-62C16745ADB6}"/>
                </a:ext>
              </a:extLst>
            </p:cNvPr>
            <p:cNvSpPr/>
            <p:nvPr/>
          </p:nvSpPr>
          <p:spPr>
            <a:xfrm>
              <a:off x="6586537" y="4989516"/>
              <a:ext cx="385763" cy="1443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SCIENCE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328BC6-1044-E824-8A8E-A9D98DA7106F}"/>
                </a:ext>
              </a:extLst>
            </p:cNvPr>
            <p:cNvSpPr/>
            <p:nvPr/>
          </p:nvSpPr>
          <p:spPr>
            <a:xfrm>
              <a:off x="7077074" y="4989515"/>
              <a:ext cx="385763" cy="1443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MATHS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F8069A-9276-500B-812D-9AE24A6D6DC7}"/>
                </a:ext>
              </a:extLst>
            </p:cNvPr>
            <p:cNvSpPr/>
            <p:nvPr/>
          </p:nvSpPr>
          <p:spPr>
            <a:xfrm>
              <a:off x="7567611" y="4989514"/>
              <a:ext cx="385763" cy="1443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FRENCH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FC9F96-7A96-10CB-3C34-822A39893150}"/>
                </a:ext>
              </a:extLst>
            </p:cNvPr>
            <p:cNvSpPr/>
            <p:nvPr/>
          </p:nvSpPr>
          <p:spPr>
            <a:xfrm>
              <a:off x="8058148" y="4989515"/>
              <a:ext cx="385763" cy="1443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GERMAN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1BB46A-2489-040A-1E81-9B55369147BA}"/>
                </a:ext>
              </a:extLst>
            </p:cNvPr>
            <p:cNvSpPr/>
            <p:nvPr/>
          </p:nvSpPr>
          <p:spPr>
            <a:xfrm>
              <a:off x="8548685" y="4989513"/>
              <a:ext cx="385763" cy="1443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HISTORY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354E8D-006C-FEE4-FA16-4524A1C3044A}"/>
                </a:ext>
              </a:extLst>
            </p:cNvPr>
            <p:cNvSpPr/>
            <p:nvPr/>
          </p:nvSpPr>
          <p:spPr>
            <a:xfrm>
              <a:off x="9039222" y="4989512"/>
              <a:ext cx="385763" cy="1443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GEOGRAPHY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FF2D24-99E2-C96E-AF2E-88C29F56CB7C}"/>
                </a:ext>
              </a:extLst>
            </p:cNvPr>
            <p:cNvSpPr/>
            <p:nvPr/>
          </p:nvSpPr>
          <p:spPr>
            <a:xfrm>
              <a:off x="9529759" y="4989511"/>
              <a:ext cx="385763" cy="1443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RELIGION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8A4029-F17A-3C93-250B-01618A2F5D7B}"/>
                </a:ext>
              </a:extLst>
            </p:cNvPr>
            <p:cNvSpPr/>
            <p:nvPr/>
          </p:nvSpPr>
          <p:spPr>
            <a:xfrm>
              <a:off x="10020296" y="4989511"/>
              <a:ext cx="385763" cy="1443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ART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BD1EB9-88F5-7B61-BFB0-F6C58958CDE6}"/>
                </a:ext>
              </a:extLst>
            </p:cNvPr>
            <p:cNvSpPr/>
            <p:nvPr/>
          </p:nvSpPr>
          <p:spPr>
            <a:xfrm>
              <a:off x="10510833" y="4989510"/>
              <a:ext cx="385763" cy="1443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DRAMA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AE469B-CE51-5AE9-EC08-7B430D62C3F0}"/>
                </a:ext>
              </a:extLst>
            </p:cNvPr>
            <p:cNvSpPr/>
            <p:nvPr/>
          </p:nvSpPr>
          <p:spPr>
            <a:xfrm>
              <a:off x="11010889" y="4989510"/>
              <a:ext cx="385763" cy="1443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TECHNOLOGY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3EB765-39F1-DA9D-713E-705542AF0357}"/>
                </a:ext>
              </a:extLst>
            </p:cNvPr>
            <p:cNvSpPr/>
            <p:nvPr/>
          </p:nvSpPr>
          <p:spPr>
            <a:xfrm>
              <a:off x="11510945" y="4989509"/>
              <a:ext cx="385763" cy="1443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SPORT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2A8854-69C3-894F-7A34-F989A5DBDE34}"/>
                </a:ext>
              </a:extLst>
            </p:cNvPr>
            <p:cNvSpPr/>
            <p:nvPr/>
          </p:nvSpPr>
          <p:spPr>
            <a:xfrm>
              <a:off x="8055760" y="3429000"/>
              <a:ext cx="385763" cy="1443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ENGLISH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C174D5-AFC1-162D-E175-D2FDFE7C512B}"/>
                </a:ext>
              </a:extLst>
            </p:cNvPr>
            <p:cNvSpPr/>
            <p:nvPr/>
          </p:nvSpPr>
          <p:spPr>
            <a:xfrm>
              <a:off x="8548707" y="3429000"/>
              <a:ext cx="385763" cy="1443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SCIENCE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7E3FEE-7284-5A9B-F627-81837AB7B3FA}"/>
                </a:ext>
              </a:extLst>
            </p:cNvPr>
            <p:cNvSpPr/>
            <p:nvPr/>
          </p:nvSpPr>
          <p:spPr>
            <a:xfrm>
              <a:off x="9036834" y="3429000"/>
              <a:ext cx="385763" cy="1443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MATHS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59E972-56C4-0772-EE96-9BE6BE5CAA0C}"/>
                </a:ext>
              </a:extLst>
            </p:cNvPr>
            <p:cNvSpPr/>
            <p:nvPr/>
          </p:nvSpPr>
          <p:spPr>
            <a:xfrm>
              <a:off x="9532168" y="3429000"/>
              <a:ext cx="385763" cy="1443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FRENCH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81E4C73-7B94-2BCF-7271-CA50B2391A99}"/>
                </a:ext>
              </a:extLst>
            </p:cNvPr>
            <p:cNvSpPr/>
            <p:nvPr/>
          </p:nvSpPr>
          <p:spPr>
            <a:xfrm>
              <a:off x="10015519" y="3429000"/>
              <a:ext cx="385763" cy="1443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HISTORY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23166F-AA49-2C8D-F8CD-FF1AEFE465E6}"/>
                </a:ext>
              </a:extLst>
            </p:cNvPr>
            <p:cNvSpPr/>
            <p:nvPr/>
          </p:nvSpPr>
          <p:spPr>
            <a:xfrm>
              <a:off x="10498870" y="3429000"/>
              <a:ext cx="385763" cy="1443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RELIGION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BFDA3E-59DA-104A-EF79-6898B384F779}"/>
                </a:ext>
              </a:extLst>
            </p:cNvPr>
            <p:cNvSpPr/>
            <p:nvPr/>
          </p:nvSpPr>
          <p:spPr>
            <a:xfrm>
              <a:off x="11004907" y="3429000"/>
              <a:ext cx="385763" cy="1443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ART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5C8ABF-6663-DE4B-4AE4-F93FABBD32E5}"/>
                </a:ext>
              </a:extLst>
            </p:cNvPr>
            <p:cNvSpPr/>
            <p:nvPr/>
          </p:nvSpPr>
          <p:spPr>
            <a:xfrm>
              <a:off x="11510945" y="3429000"/>
              <a:ext cx="385763" cy="1443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DRAMA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9C72F8C-CFF3-AABD-DC61-024A4FE6D867}"/>
                </a:ext>
              </a:extLst>
            </p:cNvPr>
            <p:cNvSpPr/>
            <p:nvPr/>
          </p:nvSpPr>
          <p:spPr>
            <a:xfrm>
              <a:off x="10498869" y="1868491"/>
              <a:ext cx="385763" cy="14430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PHYSICS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F461EEA-1ED0-F7F0-34D4-05AAC63797D7}"/>
                </a:ext>
              </a:extLst>
            </p:cNvPr>
            <p:cNvSpPr/>
            <p:nvPr/>
          </p:nvSpPr>
          <p:spPr>
            <a:xfrm>
              <a:off x="11004907" y="1868491"/>
              <a:ext cx="385763" cy="14430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MATHS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54A330D-06B2-C020-12C2-C698D1171E10}"/>
                </a:ext>
              </a:extLst>
            </p:cNvPr>
            <p:cNvSpPr/>
            <p:nvPr/>
          </p:nvSpPr>
          <p:spPr>
            <a:xfrm>
              <a:off x="11510945" y="1868491"/>
              <a:ext cx="385763" cy="14430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ECONOMICS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BD98D5-02AF-179F-EE6B-9560E924A74C}"/>
                </a:ext>
              </a:extLst>
            </p:cNvPr>
            <p:cNvSpPr txBox="1"/>
            <p:nvPr/>
          </p:nvSpPr>
          <p:spPr>
            <a:xfrm>
              <a:off x="4476755" y="5516974"/>
              <a:ext cx="21526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KEY STAGE 3</a:t>
              </a:r>
            </a:p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YEAR 7-9</a:t>
              </a:r>
            </a:p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AGE: 11-13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F889D4-DE55-402F-F9B0-31EC14F60C77}"/>
                </a:ext>
              </a:extLst>
            </p:cNvPr>
            <p:cNvSpPr txBox="1"/>
            <p:nvPr/>
          </p:nvSpPr>
          <p:spPr>
            <a:xfrm>
              <a:off x="6472244" y="3671703"/>
              <a:ext cx="24086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KEY STAGE 4</a:t>
              </a:r>
            </a:p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GCSE</a:t>
              </a:r>
            </a:p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YEAR 10-11</a:t>
              </a:r>
            </a:p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AGE: 14-16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C08BD1-3DB4-E170-D43F-712FAF860B76}"/>
                </a:ext>
              </a:extLst>
            </p:cNvPr>
            <p:cNvSpPr txBox="1"/>
            <p:nvPr/>
          </p:nvSpPr>
          <p:spPr>
            <a:xfrm>
              <a:off x="9036834" y="2169932"/>
              <a:ext cx="21526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KEY STAGE 5</a:t>
              </a:r>
            </a:p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A-LEVEL</a:t>
              </a:r>
            </a:p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YEAR 12-13</a:t>
              </a:r>
            </a:p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AGE: 16-18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520C920F-9F7B-A9C6-6A7C-17E980F481B0}"/>
              </a:ext>
            </a:extLst>
          </p:cNvPr>
          <p:cNvSpPr txBox="1">
            <a:spLocks/>
          </p:cNvSpPr>
          <p:nvPr/>
        </p:nvSpPr>
        <p:spPr>
          <a:xfrm>
            <a:off x="682188" y="542920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Secondary &amp; Further Education</a:t>
            </a:r>
          </a:p>
          <a:p>
            <a:r>
              <a:rPr lang="en-GB" sz="1800"/>
              <a:t>England / Wales / Northern Ireland</a:t>
            </a:r>
            <a:endParaRPr lang="en-GB" sz="1800">
              <a:ea typeface="Calibri Light"/>
              <a:cs typeface="Calibri Ligh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B8D208-8D33-46C9-3951-C638BF974AD6}"/>
              </a:ext>
            </a:extLst>
          </p:cNvPr>
          <p:cNvGrpSpPr/>
          <p:nvPr/>
        </p:nvGrpSpPr>
        <p:grpSpPr>
          <a:xfrm>
            <a:off x="6378595" y="1592736"/>
            <a:ext cx="2931090" cy="1443032"/>
            <a:chOff x="6378595" y="1592736"/>
            <a:chExt cx="2931090" cy="14430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87DFDC-B818-FF7D-6758-BD5856AEF644}"/>
                </a:ext>
              </a:extLst>
            </p:cNvPr>
            <p:cNvSpPr txBox="1"/>
            <p:nvPr/>
          </p:nvSpPr>
          <p:spPr>
            <a:xfrm>
              <a:off x="6378595" y="1809058"/>
              <a:ext cx="29310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Sixth Form/</a:t>
              </a:r>
            </a:p>
            <a:p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College/</a:t>
              </a:r>
            </a:p>
            <a:p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Year 12 and 13</a:t>
              </a:r>
            </a:p>
          </p:txBody>
        </p:sp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E9977CEC-EE2A-4618-0A23-6AA726919564}"/>
                </a:ext>
              </a:extLst>
            </p:cNvPr>
            <p:cNvSpPr/>
            <p:nvPr/>
          </p:nvSpPr>
          <p:spPr>
            <a:xfrm>
              <a:off x="8037871" y="1592736"/>
              <a:ext cx="264539" cy="1443032"/>
            </a:xfrm>
            <a:prstGeom prst="leftBrac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02F1CD5-1BA6-49C4-E6C6-9E2227AE0620}"/>
              </a:ext>
            </a:extLst>
          </p:cNvPr>
          <p:cNvSpPr/>
          <p:nvPr/>
        </p:nvSpPr>
        <p:spPr>
          <a:xfrm>
            <a:off x="654162" y="5543587"/>
            <a:ext cx="293298" cy="3033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56076-AA39-3D50-5056-A9DEEBED165D}"/>
              </a:ext>
            </a:extLst>
          </p:cNvPr>
          <p:cNvSpPr txBox="1"/>
          <p:nvPr/>
        </p:nvSpPr>
        <p:spPr>
          <a:xfrm>
            <a:off x="997065" y="5526049"/>
            <a:ext cx="184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Compulsory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EBB0AE-B65C-6E29-5B84-143BA739080B}"/>
              </a:ext>
            </a:extLst>
          </p:cNvPr>
          <p:cNvSpPr/>
          <p:nvPr/>
        </p:nvSpPr>
        <p:spPr>
          <a:xfrm>
            <a:off x="653863" y="5963286"/>
            <a:ext cx="293298" cy="303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080D3D-5630-827A-FE97-397FFB204AEC}"/>
              </a:ext>
            </a:extLst>
          </p:cNvPr>
          <p:cNvSpPr txBox="1"/>
          <p:nvPr/>
        </p:nvSpPr>
        <p:spPr>
          <a:xfrm>
            <a:off x="996766" y="5945748"/>
            <a:ext cx="184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Option Example</a:t>
            </a:r>
          </a:p>
        </p:txBody>
      </p:sp>
    </p:spTree>
    <p:extLst>
      <p:ext uri="{BB962C8B-B14F-4D97-AF65-F5344CB8AC3E}">
        <p14:creationId xmlns:p14="http://schemas.microsoft.com/office/powerpoint/2010/main" val="36560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3350A3-EFCF-4BA8-1B94-49A57C673EBC}"/>
              </a:ext>
            </a:extLst>
          </p:cNvPr>
          <p:cNvGrpSpPr/>
          <p:nvPr/>
        </p:nvGrpSpPr>
        <p:grpSpPr>
          <a:xfrm>
            <a:off x="611795" y="696933"/>
            <a:ext cx="2517058" cy="2205619"/>
            <a:chOff x="619432" y="2094271"/>
            <a:chExt cx="2517058" cy="220561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6902DE-8C29-4B9B-DB17-F11259FC90D3}"/>
                </a:ext>
              </a:extLst>
            </p:cNvPr>
            <p:cNvSpPr txBox="1"/>
            <p:nvPr/>
          </p:nvSpPr>
          <p:spPr>
            <a:xfrm>
              <a:off x="619432" y="2094271"/>
              <a:ext cx="2517058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AQA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338526-193F-94D8-F8F0-419ED71B7DC1}"/>
                </a:ext>
              </a:extLst>
            </p:cNvPr>
            <p:cNvSpPr txBox="1"/>
            <p:nvPr/>
          </p:nvSpPr>
          <p:spPr>
            <a:xfrm>
              <a:off x="619432" y="3452132"/>
              <a:ext cx="2517058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CCEA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0EF7BF-3C77-AAB9-EB16-5FFA11BFAC77}"/>
                </a:ext>
              </a:extLst>
            </p:cNvPr>
            <p:cNvSpPr txBox="1"/>
            <p:nvPr/>
          </p:nvSpPr>
          <p:spPr>
            <a:xfrm>
              <a:off x="619432" y="2528984"/>
              <a:ext cx="2517058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Edexcel (Pearson)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0C30A4-E820-BF08-EA0E-5B663DDD46F5}"/>
                </a:ext>
              </a:extLst>
            </p:cNvPr>
            <p:cNvSpPr txBox="1"/>
            <p:nvPr/>
          </p:nvSpPr>
          <p:spPr>
            <a:xfrm>
              <a:off x="619432" y="2973706"/>
              <a:ext cx="2517058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OCR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87B032-1B8D-341A-8825-6A5850DC3B9B}"/>
                </a:ext>
              </a:extLst>
            </p:cNvPr>
            <p:cNvSpPr txBox="1"/>
            <p:nvPr/>
          </p:nvSpPr>
          <p:spPr>
            <a:xfrm>
              <a:off x="619432" y="3930558"/>
              <a:ext cx="2517058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WJEC (</a:t>
              </a:r>
              <a:r>
                <a:rPr lang="en-GB" err="1">
                  <a:solidFill>
                    <a:schemeClr val="bg1"/>
                  </a:solidFill>
                </a:rPr>
                <a:t>Eduqas</a:t>
              </a:r>
              <a:r>
                <a:rPr lang="en-GB">
                  <a:solidFill>
                    <a:schemeClr val="bg1"/>
                  </a:solidFill>
                </a:rPr>
                <a:t>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BBEE743-C232-025F-A715-4F07B67BA5F9}"/>
              </a:ext>
            </a:extLst>
          </p:cNvPr>
          <p:cNvSpPr txBox="1"/>
          <p:nvPr/>
        </p:nvSpPr>
        <p:spPr>
          <a:xfrm>
            <a:off x="348411" y="87086"/>
            <a:ext cx="304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 LEVEL EXAM BOARDS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BB0774-89EB-9BDB-55ED-93E05E0C8CF8}"/>
              </a:ext>
            </a:extLst>
          </p:cNvPr>
          <p:cNvGrpSpPr/>
          <p:nvPr/>
        </p:nvGrpSpPr>
        <p:grpSpPr>
          <a:xfrm>
            <a:off x="4048621" y="87086"/>
            <a:ext cx="3789957" cy="6263116"/>
            <a:chOff x="3900188" y="410751"/>
            <a:chExt cx="3789957" cy="62631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E92828-4A80-68E7-2E8E-99FDB4A5BA81}"/>
                </a:ext>
              </a:extLst>
            </p:cNvPr>
            <p:cNvSpPr/>
            <p:nvPr/>
          </p:nvSpPr>
          <p:spPr>
            <a:xfrm>
              <a:off x="5189043" y="6263025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Sociology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BF8D7FE-0CAD-9F10-F5B4-70A29D640523}"/>
                </a:ext>
              </a:extLst>
            </p:cNvPr>
            <p:cNvSpPr/>
            <p:nvPr/>
          </p:nvSpPr>
          <p:spPr>
            <a:xfrm>
              <a:off x="6480810" y="1006595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Ancient Languages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CB4122D-2978-FA4C-E8E6-08B45D364AA9}"/>
                </a:ext>
              </a:extLst>
            </p:cNvPr>
            <p:cNvSpPr/>
            <p:nvPr/>
          </p:nvSpPr>
          <p:spPr>
            <a:xfrm>
              <a:off x="5190499" y="2456749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Dance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D791587-BD20-C1E7-E023-9C34F94DB505}"/>
                </a:ext>
              </a:extLst>
            </p:cNvPr>
            <p:cNvSpPr/>
            <p:nvPr/>
          </p:nvSpPr>
          <p:spPr>
            <a:xfrm>
              <a:off x="3900188" y="2943324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Drama &amp; Theatre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635C06E-9528-7BAA-407E-E0EEFD75FCBC}"/>
                </a:ext>
              </a:extLst>
            </p:cNvPr>
            <p:cNvSpPr/>
            <p:nvPr/>
          </p:nvSpPr>
          <p:spPr>
            <a:xfrm>
              <a:off x="6477899" y="3872860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Geography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F86900-0220-67E7-BA53-6069BF58A68D}"/>
                </a:ext>
              </a:extLst>
            </p:cNvPr>
            <p:cNvSpPr/>
            <p:nvPr/>
          </p:nvSpPr>
          <p:spPr>
            <a:xfrm>
              <a:off x="3900188" y="5314280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Modern</a:t>
              </a:r>
            </a:p>
            <a:p>
              <a:pPr algn="ctr"/>
              <a:r>
                <a:rPr lang="en-GB" sz="1400"/>
                <a:t>Languages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0A827AA-C5ED-11FE-3A75-2EA48423435E}"/>
                </a:ext>
              </a:extLst>
            </p:cNvPr>
            <p:cNvSpPr/>
            <p:nvPr/>
          </p:nvSpPr>
          <p:spPr>
            <a:xfrm>
              <a:off x="5190499" y="5303551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Music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C7B055F-7172-6CA9-0AC3-725F1C270487}"/>
                </a:ext>
              </a:extLst>
            </p:cNvPr>
            <p:cNvSpPr/>
            <p:nvPr/>
          </p:nvSpPr>
          <p:spPr>
            <a:xfrm>
              <a:off x="6484571" y="5783288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Physical Education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BE082AC-82BD-2B99-C759-7F7D2F595281}"/>
                </a:ext>
              </a:extLst>
            </p:cNvPr>
            <p:cNvSpPr/>
            <p:nvPr/>
          </p:nvSpPr>
          <p:spPr>
            <a:xfrm>
              <a:off x="5190499" y="3876165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Further Maths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312733C-3A86-D866-F910-FD6A9F4670F7}"/>
                </a:ext>
              </a:extLst>
            </p:cNvPr>
            <p:cNvSpPr/>
            <p:nvPr/>
          </p:nvSpPr>
          <p:spPr>
            <a:xfrm>
              <a:off x="3900188" y="1006595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Accounting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109A0F4-E0F9-A30B-5B67-CF52AF1417B5}"/>
                </a:ext>
              </a:extLst>
            </p:cNvPr>
            <p:cNvSpPr/>
            <p:nvPr/>
          </p:nvSpPr>
          <p:spPr>
            <a:xfrm>
              <a:off x="5190499" y="1006595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Further Maths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944D1B-F909-E603-671F-BAB5F328F0F0}"/>
                </a:ext>
              </a:extLst>
            </p:cNvPr>
            <p:cNvSpPr/>
            <p:nvPr/>
          </p:nvSpPr>
          <p:spPr>
            <a:xfrm>
              <a:off x="3900188" y="1489268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Archaeology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026B316-9463-362C-3DA1-CFBF9915FE4B}"/>
                </a:ext>
              </a:extLst>
            </p:cNvPr>
            <p:cNvSpPr/>
            <p:nvPr/>
          </p:nvSpPr>
          <p:spPr>
            <a:xfrm>
              <a:off x="5190499" y="1967688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Classical Civilisation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E6A5DCD-1AB4-1101-0526-71A368615BB2}"/>
                </a:ext>
              </a:extLst>
            </p:cNvPr>
            <p:cNvSpPr/>
            <p:nvPr/>
          </p:nvSpPr>
          <p:spPr>
            <a:xfrm>
              <a:off x="6477899" y="2466150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Design &amp; Technology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355238E-2C53-F56E-EA42-69FB4891E17D}"/>
                </a:ext>
              </a:extLst>
            </p:cNvPr>
            <p:cNvSpPr/>
            <p:nvPr/>
          </p:nvSpPr>
          <p:spPr>
            <a:xfrm>
              <a:off x="6477899" y="3404131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Electronics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8E3A60C-9487-76DE-0A15-FF33780266BA}"/>
                </a:ext>
              </a:extLst>
            </p:cNvPr>
            <p:cNvSpPr/>
            <p:nvPr/>
          </p:nvSpPr>
          <p:spPr>
            <a:xfrm>
              <a:off x="5190499" y="3404131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Environment Science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0078E7B-9F76-D735-2044-E67BDB2EF086}"/>
                </a:ext>
              </a:extLst>
            </p:cNvPr>
            <p:cNvSpPr/>
            <p:nvPr/>
          </p:nvSpPr>
          <p:spPr>
            <a:xfrm>
              <a:off x="3900188" y="3876901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Film Studies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372471-BCD5-9C96-114B-510B80F0F7C0}"/>
                </a:ext>
              </a:extLst>
            </p:cNvPr>
            <p:cNvSpPr/>
            <p:nvPr/>
          </p:nvSpPr>
          <p:spPr>
            <a:xfrm>
              <a:off x="5190499" y="4823814"/>
              <a:ext cx="1205574" cy="38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Maths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B577330-B572-B269-E0EA-F26EBAEB4580}"/>
                </a:ext>
              </a:extLst>
            </p:cNvPr>
            <p:cNvSpPr/>
            <p:nvPr/>
          </p:nvSpPr>
          <p:spPr>
            <a:xfrm>
              <a:off x="3900188" y="4344077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Geology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055FCF3-A863-1A38-15C6-B4E8670E606A}"/>
                </a:ext>
              </a:extLst>
            </p:cNvPr>
            <p:cNvSpPr/>
            <p:nvPr/>
          </p:nvSpPr>
          <p:spPr>
            <a:xfrm>
              <a:off x="6477899" y="4344077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History of Art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1471F9B-9F3D-03E0-7A1B-DD0DAB515DD2}"/>
                </a:ext>
              </a:extLst>
            </p:cNvPr>
            <p:cNvSpPr/>
            <p:nvPr/>
          </p:nvSpPr>
          <p:spPr>
            <a:xfrm>
              <a:off x="3900188" y="4828097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Law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8F5546D-EEDD-433E-43B1-BBE512420FF9}"/>
                </a:ext>
              </a:extLst>
            </p:cNvPr>
            <p:cNvSpPr/>
            <p:nvPr/>
          </p:nvSpPr>
          <p:spPr>
            <a:xfrm>
              <a:off x="3900188" y="5802406"/>
              <a:ext cx="1205574" cy="38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Physics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14F5CD1-DF49-C023-B42C-36A5AFE9E7E6}"/>
                </a:ext>
              </a:extLst>
            </p:cNvPr>
            <p:cNvSpPr/>
            <p:nvPr/>
          </p:nvSpPr>
          <p:spPr>
            <a:xfrm>
              <a:off x="5190499" y="4344077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History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567419F-7075-736F-0AF1-26FC3981CB2E}"/>
                </a:ext>
              </a:extLst>
            </p:cNvPr>
            <p:cNvSpPr/>
            <p:nvPr/>
          </p:nvSpPr>
          <p:spPr>
            <a:xfrm>
              <a:off x="6480810" y="1489267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Biology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3FF695D-8669-C42C-CADB-58D33EF190E7}"/>
                </a:ext>
              </a:extLst>
            </p:cNvPr>
            <p:cNvSpPr/>
            <p:nvPr/>
          </p:nvSpPr>
          <p:spPr>
            <a:xfrm>
              <a:off x="5201964" y="2930440"/>
              <a:ext cx="1205574" cy="38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Economics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EAF32E-DE2E-F8F3-479C-5270C68DC115}"/>
                </a:ext>
              </a:extLst>
            </p:cNvPr>
            <p:cNvSpPr/>
            <p:nvPr/>
          </p:nvSpPr>
          <p:spPr>
            <a:xfrm>
              <a:off x="3900188" y="3417824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English Literature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C72DD73-FF01-1154-5393-7E06EFE4EFA2}"/>
                </a:ext>
              </a:extLst>
            </p:cNvPr>
            <p:cNvSpPr/>
            <p:nvPr/>
          </p:nvSpPr>
          <p:spPr>
            <a:xfrm>
              <a:off x="6484571" y="2930440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English Language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FBD94A1-5CF6-BA54-9A96-8CEA6400E712}"/>
                </a:ext>
              </a:extLst>
            </p:cNvPr>
            <p:cNvSpPr/>
            <p:nvPr/>
          </p:nvSpPr>
          <p:spPr>
            <a:xfrm>
              <a:off x="5190499" y="1489268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Art &amp; Design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27DE6D8-166C-25DD-F8BB-C03D83F205C9}"/>
                </a:ext>
              </a:extLst>
            </p:cNvPr>
            <p:cNvSpPr/>
            <p:nvPr/>
          </p:nvSpPr>
          <p:spPr>
            <a:xfrm>
              <a:off x="3900188" y="1977978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Business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43E153F-B665-5DB8-5775-4AB35B31AB6A}"/>
                </a:ext>
              </a:extLst>
            </p:cNvPr>
            <p:cNvSpPr/>
            <p:nvPr/>
          </p:nvSpPr>
          <p:spPr>
            <a:xfrm>
              <a:off x="3900188" y="2460651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Computer Science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59E31E4-2E16-1AB0-3713-8CC312B7AA5F}"/>
                </a:ext>
              </a:extLst>
            </p:cNvPr>
            <p:cNvSpPr/>
            <p:nvPr/>
          </p:nvSpPr>
          <p:spPr>
            <a:xfrm>
              <a:off x="6484571" y="4823813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Media Studies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FAED0A2-DFD7-B4BD-8204-CE5587947818}"/>
                </a:ext>
              </a:extLst>
            </p:cNvPr>
            <p:cNvSpPr/>
            <p:nvPr/>
          </p:nvSpPr>
          <p:spPr>
            <a:xfrm>
              <a:off x="6477899" y="5303551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Music Technology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A198876-4FDF-9B6F-3795-8F7379FB16BD}"/>
                </a:ext>
              </a:extLst>
            </p:cNvPr>
            <p:cNvSpPr/>
            <p:nvPr/>
          </p:nvSpPr>
          <p:spPr>
            <a:xfrm>
              <a:off x="3900188" y="6290532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Religion / Philosophy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7FE056C-7AFF-DBE1-11DC-05CD251B77C9}"/>
                </a:ext>
              </a:extLst>
            </p:cNvPr>
            <p:cNvSpPr/>
            <p:nvPr/>
          </p:nvSpPr>
          <p:spPr>
            <a:xfrm>
              <a:off x="5190499" y="5783288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Politics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8F2DB07-1B3E-8E40-5FEB-A532FF12970D}"/>
                </a:ext>
              </a:extLst>
            </p:cNvPr>
            <p:cNvSpPr/>
            <p:nvPr/>
          </p:nvSpPr>
          <p:spPr>
            <a:xfrm>
              <a:off x="6477899" y="6263025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Statistics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7106F4C-4B3E-47A0-D78A-52FF859DBC48}"/>
                </a:ext>
              </a:extLst>
            </p:cNvPr>
            <p:cNvSpPr/>
            <p:nvPr/>
          </p:nvSpPr>
          <p:spPr>
            <a:xfrm>
              <a:off x="6480810" y="1977978"/>
              <a:ext cx="1205574" cy="383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Chemistry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EE5CD6-6782-DEC2-A56A-F03A82522D37}"/>
                </a:ext>
              </a:extLst>
            </p:cNvPr>
            <p:cNvSpPr txBox="1"/>
            <p:nvPr/>
          </p:nvSpPr>
          <p:spPr>
            <a:xfrm>
              <a:off x="4282838" y="410751"/>
              <a:ext cx="3043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 LEVEL SUBJECTS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D74C61-E2C9-FF61-05B8-077A7658ACF8}"/>
              </a:ext>
            </a:extLst>
          </p:cNvPr>
          <p:cNvGrpSpPr/>
          <p:nvPr/>
        </p:nvGrpSpPr>
        <p:grpSpPr>
          <a:xfrm>
            <a:off x="8251026" y="87086"/>
            <a:ext cx="3435883" cy="3483397"/>
            <a:chOff x="8338747" y="412038"/>
            <a:chExt cx="3435883" cy="348339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AC9F219-7A1C-5B79-7ADF-E7678050E523}"/>
                </a:ext>
              </a:extLst>
            </p:cNvPr>
            <p:cNvSpPr txBox="1"/>
            <p:nvPr/>
          </p:nvSpPr>
          <p:spPr>
            <a:xfrm>
              <a:off x="8480379" y="1020598"/>
              <a:ext cx="3160643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/>
                <a:t>Paper 1: Pure Mathematics 1 (2hrs)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2A30B54-9A22-31B3-A919-860372A78137}"/>
                </a:ext>
              </a:extLst>
            </p:cNvPr>
            <p:cNvSpPr txBox="1"/>
            <p:nvPr/>
          </p:nvSpPr>
          <p:spPr>
            <a:xfrm>
              <a:off x="8476369" y="1786621"/>
              <a:ext cx="3160643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/>
                <a:t>Paper 2: Pure Mathematics 2 (2hrs)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B843D24-7183-96FE-6D3F-D0FC53B3E6DC}"/>
                </a:ext>
              </a:extLst>
            </p:cNvPr>
            <p:cNvSpPr txBox="1"/>
            <p:nvPr/>
          </p:nvSpPr>
          <p:spPr>
            <a:xfrm>
              <a:off x="8476369" y="2547067"/>
              <a:ext cx="3160643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/>
                <a:t>Paper 3: Statistics and Mechanics (2hrs)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9F8B3D-EF90-1740-897B-566C8A5E9A9E}"/>
                </a:ext>
              </a:extLst>
            </p:cNvPr>
            <p:cNvSpPr txBox="1"/>
            <p:nvPr/>
          </p:nvSpPr>
          <p:spPr>
            <a:xfrm>
              <a:off x="8534777" y="412038"/>
              <a:ext cx="3043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 LEVEL EXAMINATIONS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87C6FE-0ECF-DD20-AD48-FDADC5087E76}"/>
                </a:ext>
              </a:extLst>
            </p:cNvPr>
            <p:cNvSpPr txBox="1"/>
            <p:nvPr/>
          </p:nvSpPr>
          <p:spPr>
            <a:xfrm>
              <a:off x="8338747" y="3433770"/>
              <a:ext cx="3435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</a:rPr>
                <a:t>x 3 = 9 exams (18 hours)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867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6B8BE-BEAF-55DF-3DE5-B8888CFE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1C9B9-8F5A-73E1-0BB9-6568FF41DB57}"/>
              </a:ext>
            </a:extLst>
          </p:cNvPr>
          <p:cNvSpPr txBox="1"/>
          <p:nvPr/>
        </p:nvSpPr>
        <p:spPr>
          <a:xfrm>
            <a:off x="207398" y="175896"/>
            <a:ext cx="967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Content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B9AD07-2EE1-0CC6-D24B-E9B083CA7A1E}"/>
              </a:ext>
            </a:extLst>
          </p:cNvPr>
          <p:cNvGrpSpPr/>
          <p:nvPr/>
        </p:nvGrpSpPr>
        <p:grpSpPr>
          <a:xfrm>
            <a:off x="2046512" y="863600"/>
            <a:ext cx="3243944" cy="2482626"/>
            <a:chOff x="653141" y="863600"/>
            <a:chExt cx="3243944" cy="24826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409ADF7-4366-1447-5486-265E2380824F}"/>
                </a:ext>
              </a:extLst>
            </p:cNvPr>
            <p:cNvSpPr txBox="1"/>
            <p:nvPr/>
          </p:nvSpPr>
          <p:spPr>
            <a:xfrm>
              <a:off x="653142" y="1099457"/>
              <a:ext cx="3243943" cy="22467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GB" sz="1400"/>
                <a:t>Proof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Algebra and Functions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Coordinate Geometry in (</a:t>
              </a:r>
              <a:r>
                <a:rPr lang="en-GB" sz="1400" err="1"/>
                <a:t>x,y</a:t>
              </a:r>
              <a:r>
                <a:rPr lang="en-GB" sz="1400"/>
                <a:t>) plane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Sequences and Series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Trigonometry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Exponentials and Logarithms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Differentiation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Integration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Numerical Methods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Vectors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AC7C3F-85D4-868C-335B-27A835738D0F}"/>
                </a:ext>
              </a:extLst>
            </p:cNvPr>
            <p:cNvSpPr/>
            <p:nvPr/>
          </p:nvSpPr>
          <p:spPr>
            <a:xfrm>
              <a:off x="653141" y="863600"/>
              <a:ext cx="3243943" cy="2358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/>
                <a:t>Pure Maths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C9855A-A978-DF77-BB93-2D191C82CB09}"/>
              </a:ext>
            </a:extLst>
          </p:cNvPr>
          <p:cNvGrpSpPr/>
          <p:nvPr/>
        </p:nvGrpSpPr>
        <p:grpSpPr>
          <a:xfrm>
            <a:off x="2046511" y="3628337"/>
            <a:ext cx="3243944" cy="1405408"/>
            <a:chOff x="653140" y="3552371"/>
            <a:chExt cx="3243944" cy="140540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5183A0-2476-A9D2-7741-905080B5CE18}"/>
                </a:ext>
              </a:extLst>
            </p:cNvPr>
            <p:cNvSpPr txBox="1"/>
            <p:nvPr/>
          </p:nvSpPr>
          <p:spPr>
            <a:xfrm>
              <a:off x="653141" y="3788228"/>
              <a:ext cx="3243943" cy="11695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GB" sz="1400"/>
                <a:t>Statistical Sampling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Data presentation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Probability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Statistical distributions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Statistical hypothesis testing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E76265-855E-A1DA-580F-335838BB8E84}"/>
                </a:ext>
              </a:extLst>
            </p:cNvPr>
            <p:cNvSpPr/>
            <p:nvPr/>
          </p:nvSpPr>
          <p:spPr>
            <a:xfrm>
              <a:off x="653140" y="3552371"/>
              <a:ext cx="3243943" cy="2358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/>
                <a:t>Statistics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B5A05B6-8903-2CDA-1CB7-A97D92C53CBB}"/>
              </a:ext>
            </a:extLst>
          </p:cNvPr>
          <p:cNvGrpSpPr/>
          <p:nvPr/>
        </p:nvGrpSpPr>
        <p:grpSpPr>
          <a:xfrm>
            <a:off x="2046511" y="5315856"/>
            <a:ext cx="3243945" cy="1189964"/>
            <a:chOff x="653139" y="5130799"/>
            <a:chExt cx="3243945" cy="11899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563469-8C62-21AF-02D5-F6E3E8699A89}"/>
                </a:ext>
              </a:extLst>
            </p:cNvPr>
            <p:cNvSpPr txBox="1"/>
            <p:nvPr/>
          </p:nvSpPr>
          <p:spPr>
            <a:xfrm>
              <a:off x="653141" y="5366656"/>
              <a:ext cx="3243943" cy="954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GB" sz="1400"/>
                <a:t>Quantities and units in mechanics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Kinematics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Forces and Newton’s laws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Moments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DCB9AD-FD47-BA50-2CCD-36C74A04EAF3}"/>
                </a:ext>
              </a:extLst>
            </p:cNvPr>
            <p:cNvSpPr/>
            <p:nvPr/>
          </p:nvSpPr>
          <p:spPr>
            <a:xfrm>
              <a:off x="653139" y="5130799"/>
              <a:ext cx="3243943" cy="2358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/>
                <a:t>Mechanics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E02F1B-D55A-16D8-50D6-65068C3E82D0}"/>
              </a:ext>
            </a:extLst>
          </p:cNvPr>
          <p:cNvGrpSpPr/>
          <p:nvPr/>
        </p:nvGrpSpPr>
        <p:grpSpPr>
          <a:xfrm>
            <a:off x="6324603" y="863600"/>
            <a:ext cx="3243944" cy="2267182"/>
            <a:chOff x="653141" y="863600"/>
            <a:chExt cx="3243944" cy="22671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21BFA0-E8E7-DC82-8B3A-551C889EAD66}"/>
                </a:ext>
              </a:extLst>
            </p:cNvPr>
            <p:cNvSpPr txBox="1"/>
            <p:nvPr/>
          </p:nvSpPr>
          <p:spPr>
            <a:xfrm>
              <a:off x="653142" y="1099457"/>
              <a:ext cx="3243943" cy="20313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GB" sz="1400"/>
                <a:t>Proof 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Complex numbers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Matrices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Further algebra and functions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Further calculus 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Further vectors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Polar coordinates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Hyperbolic functions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Differential equations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B2199B-9109-958B-90CE-C458DC088025}"/>
                </a:ext>
              </a:extLst>
            </p:cNvPr>
            <p:cNvSpPr/>
            <p:nvPr/>
          </p:nvSpPr>
          <p:spPr>
            <a:xfrm>
              <a:off x="653141" y="863600"/>
              <a:ext cx="3243943" cy="2358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/>
                <a:t>Pure Maths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D80AB14-5EC0-B988-C4F2-A559425359DF}"/>
              </a:ext>
            </a:extLst>
          </p:cNvPr>
          <p:cNvSpPr/>
          <p:nvPr/>
        </p:nvSpPr>
        <p:spPr>
          <a:xfrm>
            <a:off x="6324602" y="3628337"/>
            <a:ext cx="3243943" cy="235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Further Pure 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7CBF00-9304-42AD-1525-3E5C7DC7E21E}"/>
              </a:ext>
            </a:extLst>
          </p:cNvPr>
          <p:cNvSpPr/>
          <p:nvPr/>
        </p:nvSpPr>
        <p:spPr>
          <a:xfrm>
            <a:off x="6324602" y="4071986"/>
            <a:ext cx="3243943" cy="235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Further Pure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471D36-F505-7687-6102-DA55C7A8D753}"/>
              </a:ext>
            </a:extLst>
          </p:cNvPr>
          <p:cNvSpPr/>
          <p:nvPr/>
        </p:nvSpPr>
        <p:spPr>
          <a:xfrm>
            <a:off x="6324602" y="4515635"/>
            <a:ext cx="3243943" cy="235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Further Statistics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70BF11-2134-5B8A-7362-5E17CE61C84D}"/>
              </a:ext>
            </a:extLst>
          </p:cNvPr>
          <p:cNvSpPr/>
          <p:nvPr/>
        </p:nvSpPr>
        <p:spPr>
          <a:xfrm>
            <a:off x="6324602" y="4964605"/>
            <a:ext cx="3243943" cy="235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Further Statistics 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89147B-B1B6-80A4-B563-385DE4B4F921}"/>
              </a:ext>
            </a:extLst>
          </p:cNvPr>
          <p:cNvSpPr/>
          <p:nvPr/>
        </p:nvSpPr>
        <p:spPr>
          <a:xfrm>
            <a:off x="6324602" y="5423805"/>
            <a:ext cx="3243943" cy="235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Decision Maths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BF3150-C4D2-DE11-7F6E-DEC8E826A7ED}"/>
              </a:ext>
            </a:extLst>
          </p:cNvPr>
          <p:cNvSpPr/>
          <p:nvPr/>
        </p:nvSpPr>
        <p:spPr>
          <a:xfrm>
            <a:off x="6324600" y="5883005"/>
            <a:ext cx="3243943" cy="235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Decision Maths 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A77578-F47C-0933-D31D-7AB213EBE75C}"/>
              </a:ext>
            </a:extLst>
          </p:cNvPr>
          <p:cNvSpPr/>
          <p:nvPr/>
        </p:nvSpPr>
        <p:spPr>
          <a:xfrm>
            <a:off x="2046510" y="427572"/>
            <a:ext cx="3243943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MATHS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B7E2C-D616-09F8-B2E7-8A72FBC87146}"/>
              </a:ext>
            </a:extLst>
          </p:cNvPr>
          <p:cNvSpPr/>
          <p:nvPr/>
        </p:nvSpPr>
        <p:spPr>
          <a:xfrm>
            <a:off x="6324600" y="437506"/>
            <a:ext cx="3243943" cy="235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FURTHER MATHS</a:t>
            </a:r>
          </a:p>
        </p:txBody>
      </p:sp>
    </p:spTree>
    <p:extLst>
      <p:ext uri="{BB962C8B-B14F-4D97-AF65-F5344CB8AC3E}">
        <p14:creationId xmlns:p14="http://schemas.microsoft.com/office/powerpoint/2010/main" val="305167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4CA50-CB84-E24A-28B0-C794E9F7A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977878-58D7-930B-8F47-9284147AB382}"/>
              </a:ext>
            </a:extLst>
          </p:cNvPr>
          <p:cNvSpPr txBox="1"/>
          <p:nvPr/>
        </p:nvSpPr>
        <p:spPr>
          <a:xfrm>
            <a:off x="207398" y="175896"/>
            <a:ext cx="967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Content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95C42-EEFA-414F-69E0-52A1600B279B}"/>
              </a:ext>
            </a:extLst>
          </p:cNvPr>
          <p:cNvGrpSpPr/>
          <p:nvPr/>
        </p:nvGrpSpPr>
        <p:grpSpPr>
          <a:xfrm>
            <a:off x="2046512" y="863600"/>
            <a:ext cx="3243944" cy="2482626"/>
            <a:chOff x="653141" y="863600"/>
            <a:chExt cx="3243944" cy="24826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3460027-1B37-D7A7-F868-F483104D503F}"/>
                </a:ext>
              </a:extLst>
            </p:cNvPr>
            <p:cNvSpPr txBox="1"/>
            <p:nvPr/>
          </p:nvSpPr>
          <p:spPr>
            <a:xfrm>
              <a:off x="653142" y="1099457"/>
              <a:ext cx="3243943" cy="22467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Proof</a:t>
              </a:r>
            </a:p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Algebra and Functions</a:t>
              </a:r>
            </a:p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Coordinate Geometry in (</a:t>
              </a:r>
              <a:r>
                <a:rPr lang="en-GB" sz="1400" err="1">
                  <a:solidFill>
                    <a:srgbClr val="FF0000"/>
                  </a:solidFill>
                </a:rPr>
                <a:t>x,y</a:t>
              </a:r>
              <a:r>
                <a:rPr lang="en-GB" sz="1400">
                  <a:solidFill>
                    <a:srgbClr val="FF0000"/>
                  </a:solidFill>
                </a:rPr>
                <a:t>) plane</a:t>
              </a:r>
            </a:p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Sequences and Series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Trigonometry</a:t>
              </a:r>
            </a:p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Exponentials and Logarithms</a:t>
              </a:r>
            </a:p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Differentiation</a:t>
              </a:r>
            </a:p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Integration</a:t>
              </a:r>
            </a:p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Numerical Methods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Vectors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1512E6-A138-D8D4-394D-9AE50FAB6D8F}"/>
                </a:ext>
              </a:extLst>
            </p:cNvPr>
            <p:cNvSpPr/>
            <p:nvPr/>
          </p:nvSpPr>
          <p:spPr>
            <a:xfrm>
              <a:off x="653141" y="863600"/>
              <a:ext cx="3243943" cy="2358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/>
                <a:t>Pure Maths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EAB452-A8FB-ACEC-0241-79C876C81CBD}"/>
              </a:ext>
            </a:extLst>
          </p:cNvPr>
          <p:cNvGrpSpPr/>
          <p:nvPr/>
        </p:nvGrpSpPr>
        <p:grpSpPr>
          <a:xfrm>
            <a:off x="2046511" y="3628337"/>
            <a:ext cx="3243944" cy="1405408"/>
            <a:chOff x="653140" y="3552371"/>
            <a:chExt cx="3243944" cy="140540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91D378-FC29-4C87-A902-B9AA858E18A1}"/>
                </a:ext>
              </a:extLst>
            </p:cNvPr>
            <p:cNvSpPr txBox="1"/>
            <p:nvPr/>
          </p:nvSpPr>
          <p:spPr>
            <a:xfrm>
              <a:off x="653141" y="3788228"/>
              <a:ext cx="3243943" cy="11695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Statistical Sampling</a:t>
              </a:r>
            </a:p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Data presentation</a:t>
              </a:r>
            </a:p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Probability</a:t>
              </a:r>
            </a:p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Statistical distributions</a:t>
              </a:r>
            </a:p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Statistical hypothesis testing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5010B2-85CB-DA24-7294-2057AE33C6A3}"/>
                </a:ext>
              </a:extLst>
            </p:cNvPr>
            <p:cNvSpPr/>
            <p:nvPr/>
          </p:nvSpPr>
          <p:spPr>
            <a:xfrm>
              <a:off x="653140" y="3552371"/>
              <a:ext cx="3243943" cy="2358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/>
                <a:t>Statistics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76E405-F13D-4BAD-6B32-69866CFD8FF3}"/>
              </a:ext>
            </a:extLst>
          </p:cNvPr>
          <p:cNvGrpSpPr/>
          <p:nvPr/>
        </p:nvGrpSpPr>
        <p:grpSpPr>
          <a:xfrm>
            <a:off x="2046511" y="5315856"/>
            <a:ext cx="3243945" cy="1189964"/>
            <a:chOff x="653139" y="5130799"/>
            <a:chExt cx="3243945" cy="11899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F685B9-39B1-3897-B3B6-54962185E4AB}"/>
                </a:ext>
              </a:extLst>
            </p:cNvPr>
            <p:cNvSpPr txBox="1"/>
            <p:nvPr/>
          </p:nvSpPr>
          <p:spPr>
            <a:xfrm>
              <a:off x="653141" y="5366656"/>
              <a:ext cx="3243943" cy="954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GB" sz="1400"/>
                <a:t>Quantities and units in mechanics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Kinematics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Forces and Newton’s laws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Moments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EBB021-B662-CA0A-7F52-F365043A3217}"/>
                </a:ext>
              </a:extLst>
            </p:cNvPr>
            <p:cNvSpPr/>
            <p:nvPr/>
          </p:nvSpPr>
          <p:spPr>
            <a:xfrm>
              <a:off x="653139" y="5130799"/>
              <a:ext cx="3243943" cy="2358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/>
                <a:t>Mechanics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C232A1-B1C4-04CA-488C-D569702BE11F}"/>
              </a:ext>
            </a:extLst>
          </p:cNvPr>
          <p:cNvGrpSpPr/>
          <p:nvPr/>
        </p:nvGrpSpPr>
        <p:grpSpPr>
          <a:xfrm>
            <a:off x="6324603" y="863600"/>
            <a:ext cx="3243944" cy="2267182"/>
            <a:chOff x="653141" y="863600"/>
            <a:chExt cx="3243944" cy="22671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B96DC7-368F-75C9-B16F-CF3D55012280}"/>
                </a:ext>
              </a:extLst>
            </p:cNvPr>
            <p:cNvSpPr txBox="1"/>
            <p:nvPr/>
          </p:nvSpPr>
          <p:spPr>
            <a:xfrm>
              <a:off x="653142" y="1099457"/>
              <a:ext cx="3243943" cy="20313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Proof 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Complex numbers</a:t>
              </a:r>
            </a:p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Matrices</a:t>
              </a:r>
            </a:p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Further algebra and functions</a:t>
              </a:r>
            </a:p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Further calculus 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Further vectors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Polar coordinates</a:t>
              </a:r>
            </a:p>
            <a:p>
              <a:pPr marL="342900" indent="-342900">
                <a:buAutoNum type="arabicPeriod"/>
              </a:pPr>
              <a:r>
                <a:rPr lang="en-GB" sz="1400"/>
                <a:t>Hyperbolic functions</a:t>
              </a:r>
            </a:p>
            <a:p>
              <a:pPr marL="342900" indent="-342900">
                <a:buAutoNum type="arabicPeriod"/>
              </a:pPr>
              <a:r>
                <a:rPr lang="en-GB" sz="1400">
                  <a:solidFill>
                    <a:srgbClr val="FF0000"/>
                  </a:solidFill>
                </a:rPr>
                <a:t>Differential equations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A444B2-0BD8-59BE-90BC-17A69A20C468}"/>
                </a:ext>
              </a:extLst>
            </p:cNvPr>
            <p:cNvSpPr/>
            <p:nvPr/>
          </p:nvSpPr>
          <p:spPr>
            <a:xfrm>
              <a:off x="653141" y="863600"/>
              <a:ext cx="3243943" cy="2358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/>
                <a:t>Core Pure Maths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729DB65-EB1F-B484-F8CB-17FCDEAF1D23}"/>
              </a:ext>
            </a:extLst>
          </p:cNvPr>
          <p:cNvSpPr/>
          <p:nvPr/>
        </p:nvSpPr>
        <p:spPr>
          <a:xfrm>
            <a:off x="6324602" y="3628337"/>
            <a:ext cx="3243943" cy="235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Further Pure 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64CE66-7BFD-4430-15CA-91FE36BFB2A0}"/>
              </a:ext>
            </a:extLst>
          </p:cNvPr>
          <p:cNvSpPr/>
          <p:nvPr/>
        </p:nvSpPr>
        <p:spPr>
          <a:xfrm>
            <a:off x="6324602" y="4071986"/>
            <a:ext cx="3243943" cy="235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Further Pure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CFF6DD-BD21-11AA-7390-FAF8C5265F90}"/>
              </a:ext>
            </a:extLst>
          </p:cNvPr>
          <p:cNvSpPr/>
          <p:nvPr/>
        </p:nvSpPr>
        <p:spPr>
          <a:xfrm>
            <a:off x="6324602" y="4515635"/>
            <a:ext cx="3243943" cy="2358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Further Statistics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CD81F2-B7C3-08EF-6135-67A5ED02A0BF}"/>
              </a:ext>
            </a:extLst>
          </p:cNvPr>
          <p:cNvSpPr/>
          <p:nvPr/>
        </p:nvSpPr>
        <p:spPr>
          <a:xfrm>
            <a:off x="6324602" y="4964605"/>
            <a:ext cx="3243943" cy="2358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Further Statistics 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208B37-94F2-DBEA-C9B0-8CE8B07525AB}"/>
              </a:ext>
            </a:extLst>
          </p:cNvPr>
          <p:cNvSpPr/>
          <p:nvPr/>
        </p:nvSpPr>
        <p:spPr>
          <a:xfrm>
            <a:off x="6324602" y="5423805"/>
            <a:ext cx="3243943" cy="2358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Decision Maths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9A11A-1CC6-B722-B0F9-E6E164005219}"/>
              </a:ext>
            </a:extLst>
          </p:cNvPr>
          <p:cNvSpPr/>
          <p:nvPr/>
        </p:nvSpPr>
        <p:spPr>
          <a:xfrm>
            <a:off x="6324600" y="5883005"/>
            <a:ext cx="3243943" cy="2358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Decision Maths 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4AC9B2-F389-260B-251C-8CE1128662B3}"/>
              </a:ext>
            </a:extLst>
          </p:cNvPr>
          <p:cNvSpPr/>
          <p:nvPr/>
        </p:nvSpPr>
        <p:spPr>
          <a:xfrm>
            <a:off x="2046510" y="427572"/>
            <a:ext cx="3243943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MATHS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F52222-ADD1-04E5-D996-51D985C0A194}"/>
              </a:ext>
            </a:extLst>
          </p:cNvPr>
          <p:cNvSpPr/>
          <p:nvPr/>
        </p:nvSpPr>
        <p:spPr>
          <a:xfrm>
            <a:off x="6324600" y="437506"/>
            <a:ext cx="3243943" cy="235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FURTHER MATHS</a:t>
            </a:r>
          </a:p>
        </p:txBody>
      </p:sp>
    </p:spTree>
    <p:extLst>
      <p:ext uri="{BB962C8B-B14F-4D97-AF65-F5344CB8AC3E}">
        <p14:creationId xmlns:p14="http://schemas.microsoft.com/office/powerpoint/2010/main" val="187679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FC235D-FCAA-7865-C5F5-55FC457D5300}"/>
              </a:ext>
            </a:extLst>
          </p:cNvPr>
          <p:cNvSpPr txBox="1"/>
          <p:nvPr/>
        </p:nvSpPr>
        <p:spPr>
          <a:xfrm>
            <a:off x="178823" y="242571"/>
            <a:ext cx="387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2025 A level Entries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9DEB1D-5F71-983F-FBAB-7580E5032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02" y="242571"/>
            <a:ext cx="6546996" cy="599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F822840-11F8-5DFD-4B25-A5080817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2" y="3152294"/>
            <a:ext cx="4211444" cy="28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8AEA5E-A1CC-C1BE-0651-F65B6FBE8905}"/>
              </a:ext>
            </a:extLst>
          </p:cNvPr>
          <p:cNvSpPr txBox="1"/>
          <p:nvPr/>
        </p:nvSpPr>
        <p:spPr>
          <a:xfrm>
            <a:off x="178823" y="730965"/>
            <a:ext cx="493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/>
              <a:t>Source: Education Data Lab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2C146-815B-EC33-B3F7-F6C642479F61}"/>
              </a:ext>
            </a:extLst>
          </p:cNvPr>
          <p:cNvSpPr txBox="1"/>
          <p:nvPr/>
        </p:nvSpPr>
        <p:spPr>
          <a:xfrm>
            <a:off x="178823" y="923326"/>
            <a:ext cx="4930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/>
              <a:t>“Five things to look out for on results day for A-Levels, T-Levels and other Level 3 qualifications” (2025)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059D-7AF7-5DF3-28C3-4AF7B53FD8D0}"/>
              </a:ext>
            </a:extLst>
          </p:cNvPr>
          <p:cNvSpPr/>
          <p:nvPr/>
        </p:nvSpPr>
        <p:spPr>
          <a:xfrm>
            <a:off x="5470193" y="992135"/>
            <a:ext cx="6546996" cy="18994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C5385D-3E04-F93C-A553-6C69C119BBC5}"/>
              </a:ext>
            </a:extLst>
          </p:cNvPr>
          <p:cNvSpPr/>
          <p:nvPr/>
        </p:nvSpPr>
        <p:spPr>
          <a:xfrm>
            <a:off x="5470193" y="802193"/>
            <a:ext cx="6546996" cy="18994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DFB551-243A-4098-8386-404154DFD708}"/>
              </a:ext>
            </a:extLst>
          </p:cNvPr>
          <p:cNvSpPr/>
          <p:nvPr/>
        </p:nvSpPr>
        <p:spPr>
          <a:xfrm>
            <a:off x="5470193" y="1182077"/>
            <a:ext cx="6546996" cy="18994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86B438-41A8-71C5-CD19-C67B61DDAA94}"/>
              </a:ext>
            </a:extLst>
          </p:cNvPr>
          <p:cNvSpPr/>
          <p:nvPr/>
        </p:nvSpPr>
        <p:spPr>
          <a:xfrm>
            <a:off x="300202" y="3972902"/>
            <a:ext cx="3081173" cy="1895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697AD3-A8BF-9F1B-7EFE-9DFFE1739B68}"/>
              </a:ext>
            </a:extLst>
          </p:cNvPr>
          <p:cNvSpPr/>
          <p:nvPr/>
        </p:nvSpPr>
        <p:spPr>
          <a:xfrm>
            <a:off x="300202" y="5411455"/>
            <a:ext cx="3081173" cy="1895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0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7ADAD-AA81-AC04-AA23-D9818557F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1D00CE-5C79-0C98-F978-540FBC03C1E4}"/>
              </a:ext>
            </a:extLst>
          </p:cNvPr>
          <p:cNvSpPr txBox="1"/>
          <p:nvPr/>
        </p:nvSpPr>
        <p:spPr>
          <a:xfrm>
            <a:off x="207398" y="175896"/>
            <a:ext cx="967002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>
                <a:ea typeface="Calibri"/>
                <a:cs typeface="Calibri"/>
              </a:rPr>
              <a:t>Who teaches A Level Maths</a:t>
            </a:r>
          </a:p>
        </p:txBody>
      </p:sp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A48B2AF-3624-5D18-075E-E13A00A7C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807" y="3434967"/>
            <a:ext cx="8858250" cy="1638300"/>
          </a:xfrm>
          <a:prstGeom prst="rect">
            <a:avLst/>
          </a:prstGeom>
        </p:spPr>
      </p:pic>
      <p:pic>
        <p:nvPicPr>
          <p:cNvPr id="4" name="Picture 3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0921C9B8-B6AA-04E3-78D8-068A41D33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444" y="1150390"/>
            <a:ext cx="8562975" cy="1695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5E66D6-6D03-066D-E7EC-37A24A484A7E}"/>
              </a:ext>
            </a:extLst>
          </p:cNvPr>
          <p:cNvSpPr txBox="1"/>
          <p:nvPr/>
        </p:nvSpPr>
        <p:spPr>
          <a:xfrm>
            <a:off x="208619" y="6179132"/>
            <a:ext cx="902883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>
                <a:ea typeface="+mn-lt"/>
                <a:cs typeface="+mn-lt"/>
              </a:rPr>
              <a:t>https://www.nottingham.ac.uk/research/groups/crme/documents/mifec/exec-summary.pdf</a:t>
            </a:r>
            <a:endParaRPr lang="en-US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17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AAA1-5831-D7AB-A581-15B1133B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157" y="2766218"/>
            <a:ext cx="8731685" cy="1325563"/>
          </a:xfrm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</a:rPr>
              <a:t>2. What do the exams and resources look like?</a:t>
            </a:r>
          </a:p>
        </p:txBody>
      </p:sp>
    </p:spTree>
    <p:extLst>
      <p:ext uri="{BB962C8B-B14F-4D97-AF65-F5344CB8AC3E}">
        <p14:creationId xmlns:p14="http://schemas.microsoft.com/office/powerpoint/2010/main" val="2573196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1441</Words>
  <Application>Microsoft Office PowerPoint</Application>
  <PresentationFormat>Widescreen</PresentationFormat>
  <Paragraphs>315</Paragraphs>
  <Slides>26</Slides>
  <Notes>25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Office Theme</vt:lpstr>
      <vt:lpstr>Understanding Transition:</vt:lpstr>
      <vt:lpstr>1. What is an A level?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What do the exams and resources look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How can we ease the transition?</vt:lpstr>
      <vt:lpstr>PowerPoint Presentation</vt:lpstr>
      <vt:lpstr>PowerPoint Presentation</vt:lpstr>
      <vt:lpstr>PowerPoint Presentation</vt:lpstr>
      <vt:lpstr>Any questions?</vt:lpstr>
      <vt:lpstr>3. How might this affect students’ approach to assessment?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Transition: From A-level to University Assessment</dc:title>
  <dc:creator>Annika Johnson;Alex Squires</dc:creator>
  <cp:lastModifiedBy>Martin Poulter</cp:lastModifiedBy>
  <cp:revision>3</cp:revision>
  <dcterms:created xsi:type="dcterms:W3CDTF">2022-09-19T15:12:41Z</dcterms:created>
  <dcterms:modified xsi:type="dcterms:W3CDTF">2025-10-17T15:43:57Z</dcterms:modified>
  <cp:category>Mathematics for economics</cp:category>
</cp:coreProperties>
</file>