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6" r:id="rId3"/>
    <p:sldMasterId id="214748368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794500" cy="99314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SFH6wwHCnJ/WC+yD5rH1Wbv7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 txBox="1">
            <a:spLocks noGrp="1"/>
          </p:cNvSpPr>
          <p:nvPr>
            <p:ph type="sldNum" idx="12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:notes"/>
          <p:cNvSpPr txBox="1">
            <a:spLocks noGrp="1"/>
          </p:cNvSpPr>
          <p:nvPr>
            <p:ph type="sldNum" idx="12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 txBox="1">
            <a:spLocks noGrp="1"/>
          </p:cNvSpPr>
          <p:nvPr>
            <p:ph type="sldNum" idx="12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:notes"/>
          <p:cNvSpPr txBox="1">
            <a:spLocks noGrp="1"/>
          </p:cNvSpPr>
          <p:nvPr>
            <p:ph type="sldNum" idx="12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red background">
  <p:cSld name="Logo on red background">
    <p:bg>
      <p:bgPr>
        <a:solidFill>
          <a:srgbClr val="D2002B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1086678" y="1825625"/>
            <a:ext cx="49331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6420676" y="1825625"/>
            <a:ext cx="49331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kjermbilde">
  <p:cSld name="Fullskjermbil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6000"/>
              <a:buFont typeface="Helvetica Neue"/>
              <a:buNone/>
              <a:defRPr sz="6000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">
  <p:cSld name="Person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0" y="1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37" y="1000124"/>
            <a:ext cx="2440153" cy="30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3972124" y="1499784"/>
            <a:ext cx="79834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4000"/>
              <a:buFont typeface="Helvetica Neue"/>
              <a:buNone/>
              <a:defRPr sz="4000" b="1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3971562" y="1000125"/>
            <a:ext cx="7975879" cy="4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667"/>
              <a:buNone/>
              <a:defRPr sz="2667" b="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2"/>
          </p:nvPr>
        </p:nvSpPr>
        <p:spPr>
          <a:xfrm>
            <a:off x="1099928" y="1000125"/>
            <a:ext cx="2442461" cy="3050191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3975651" y="3552172"/>
            <a:ext cx="7975879" cy="25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E28"/>
              </a:buClr>
              <a:buSzPts val="2800"/>
              <a:buNone/>
              <a:defRPr sz="2800">
                <a:solidFill>
                  <a:srgbClr val="141E2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3971561" y="2994120"/>
            <a:ext cx="7975880" cy="41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E28"/>
              </a:buClr>
              <a:buSzPts val="2400"/>
              <a:buNone/>
              <a:defRPr sz="2400" b="0">
                <a:solidFill>
                  <a:srgbClr val="141E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ød logo">
  <p:cSld name="Rød log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7" descr="Et bilde som inneholder objekt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å rød bakgrunn">
  <p:cSld name="Logo på rød bakgrunn">
    <p:bg>
      <p:bgPr>
        <a:solidFill>
          <a:srgbClr val="D2002B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logo">
  <p:cSld name="Red log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red background">
  <p:cSld name="Logo on red background">
    <p:bg>
      <p:bgPr>
        <a:solidFill>
          <a:srgbClr val="D2002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6000"/>
              <a:buFont typeface="Helvetica Neue"/>
              <a:buNone/>
              <a:defRPr sz="6000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  <a:defRPr sz="24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2" name="Google Shape;8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ød logo">
  <p:cSld name="Rød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 descr="Et bilde som inneholder objekt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punktliste">
  <p:cSld name="Smart punktlis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nnhold">
  <p:cSld name="Tekstinnhol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961292" y="949569"/>
            <a:ext cx="10392507" cy="4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ft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>
            <a:off x="1008405" y="1917700"/>
            <a:ext cx="6486258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3600"/>
              <a:buNone/>
              <a:defRPr sz="36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2"/>
          </p:nvPr>
        </p:nvSpPr>
        <p:spPr>
          <a:xfrm>
            <a:off x="1008405" y="42037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b="1">
                <a:solidFill>
                  <a:srgbClr val="C00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3"/>
          </p:nvPr>
        </p:nvSpPr>
        <p:spPr>
          <a:xfrm>
            <a:off x="1008405" y="46863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  <a:defRPr sz="20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4"/>
          </p:nvPr>
        </p:nvSpPr>
        <p:spPr>
          <a:xfrm>
            <a:off x="7672699" y="1404938"/>
            <a:ext cx="3810000" cy="4302125"/>
          </a:xfrm>
          <a:prstGeom prst="rect">
            <a:avLst/>
          </a:prstGeom>
          <a:noFill/>
          <a:ln>
            <a:noFill/>
          </a:ln>
        </p:spPr>
      </p:sp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body" idx="1"/>
          </p:nvPr>
        </p:nvSpPr>
        <p:spPr>
          <a:xfrm>
            <a:off x="1086678" y="1825625"/>
            <a:ext cx="49331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2"/>
          </p:nvPr>
        </p:nvSpPr>
        <p:spPr>
          <a:xfrm>
            <a:off x="6420676" y="1825625"/>
            <a:ext cx="49331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kjermbilde">
  <p:cSld name="Fullskjermbil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6000"/>
              <a:buFont typeface="Helvetica Neue"/>
              <a:buNone/>
              <a:defRPr sz="6000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">
  <p:cSld name="Person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/>
          <p:nvPr/>
        </p:nvSpPr>
        <p:spPr>
          <a:xfrm>
            <a:off x="0" y="1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37" y="1000124"/>
            <a:ext cx="2440153" cy="30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 txBox="1">
            <a:spLocks noGrp="1"/>
          </p:cNvSpPr>
          <p:nvPr>
            <p:ph type="title"/>
          </p:nvPr>
        </p:nvSpPr>
        <p:spPr>
          <a:xfrm>
            <a:off x="3972124" y="1499784"/>
            <a:ext cx="79834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4000"/>
              <a:buFont typeface="Helvetica Neue"/>
              <a:buNone/>
              <a:defRPr sz="4000" b="1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1"/>
          </p:nvPr>
        </p:nvSpPr>
        <p:spPr>
          <a:xfrm>
            <a:off x="3971562" y="1000125"/>
            <a:ext cx="7975879" cy="4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667"/>
              <a:buNone/>
              <a:defRPr sz="2667" b="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>
            <a:spLocks noGrp="1"/>
          </p:cNvSpPr>
          <p:nvPr>
            <p:ph type="pic" idx="2"/>
          </p:nvPr>
        </p:nvSpPr>
        <p:spPr>
          <a:xfrm>
            <a:off x="1099928" y="1000125"/>
            <a:ext cx="2442461" cy="305019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8"/>
          <p:cNvSpPr txBox="1">
            <a:spLocks noGrp="1"/>
          </p:cNvSpPr>
          <p:nvPr>
            <p:ph type="body" idx="3"/>
          </p:nvPr>
        </p:nvSpPr>
        <p:spPr>
          <a:xfrm>
            <a:off x="3975651" y="3552172"/>
            <a:ext cx="7975879" cy="25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E28"/>
              </a:buClr>
              <a:buSzPts val="2800"/>
              <a:buNone/>
              <a:defRPr sz="2800">
                <a:solidFill>
                  <a:srgbClr val="141E2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4"/>
          </p:nvPr>
        </p:nvSpPr>
        <p:spPr>
          <a:xfrm>
            <a:off x="3971561" y="2994120"/>
            <a:ext cx="7975880" cy="41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E28"/>
              </a:buClr>
              <a:buSzPts val="2400"/>
              <a:buNone/>
              <a:defRPr sz="2400" b="0">
                <a:solidFill>
                  <a:srgbClr val="141E2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å mørk bakgrunn">
  <p:cSld name="Logo på mørk bakgrunn">
    <p:bg>
      <p:bgPr>
        <a:solidFill>
          <a:srgbClr val="141E2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dark background">
  <p:cSld name="Logo on dark background">
    <p:bg>
      <p:bgPr>
        <a:solidFill>
          <a:srgbClr val="141E2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002B"/>
              </a:buClr>
              <a:buSzPts val="2400"/>
              <a:buNone/>
              <a:defRPr sz="2400">
                <a:solidFill>
                  <a:srgbClr val="D2002B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2" name="Google Shape;132;p42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å rød bakgrunn">
  <p:cSld name="Logo på rød bakgrunn">
    <p:bg>
      <p:bgPr>
        <a:solidFill>
          <a:srgbClr val="D2002B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39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43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unktliste">
  <p:cSld name="2_Punktlist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39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ft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2" name="Google Shape;142;p44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nnhold">
  <p:cSld name="Tekstinnhold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body" idx="1"/>
          </p:nvPr>
        </p:nvSpPr>
        <p:spPr>
          <a:xfrm>
            <a:off x="961292" y="949569"/>
            <a:ext cx="10392507" cy="4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ft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45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nktliste">
  <p:cSld name="1_Punktlist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961293" y="1825625"/>
            <a:ext cx="4994030" cy="38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ftr" idx="11"/>
          </p:nvPr>
        </p:nvSpPr>
        <p:spPr>
          <a:xfrm>
            <a:off x="4038600" y="591441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46"/>
          <p:cNvSpPr>
            <a:spLocks noGrp="1"/>
          </p:cNvSpPr>
          <p:nvPr>
            <p:ph type="pic" idx="2"/>
          </p:nvPr>
        </p:nvSpPr>
        <p:spPr>
          <a:xfrm>
            <a:off x="6096000" y="1825625"/>
            <a:ext cx="5257800" cy="3895237"/>
          </a:xfrm>
          <a:prstGeom prst="rect">
            <a:avLst/>
          </a:prstGeom>
          <a:noFill/>
          <a:ln>
            <a:noFill/>
          </a:ln>
        </p:spPr>
      </p:sp>
      <p:pic>
        <p:nvPicPr>
          <p:cNvPr id="152" name="Google Shape;152;p46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 txBox="1">
            <a:spLocks noGrp="1"/>
          </p:cNvSpPr>
          <p:nvPr>
            <p:ph type="body" idx="1"/>
          </p:nvPr>
        </p:nvSpPr>
        <p:spPr>
          <a:xfrm>
            <a:off x="991312" y="1917700"/>
            <a:ext cx="6486258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body" idx="2"/>
          </p:nvPr>
        </p:nvSpPr>
        <p:spPr>
          <a:xfrm>
            <a:off x="991312" y="42037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body" idx="3"/>
          </p:nvPr>
        </p:nvSpPr>
        <p:spPr>
          <a:xfrm>
            <a:off x="991312" y="46863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>
            <a:spLocks noGrp="1"/>
          </p:cNvSpPr>
          <p:nvPr>
            <p:ph type="pic" idx="4"/>
          </p:nvPr>
        </p:nvSpPr>
        <p:spPr>
          <a:xfrm>
            <a:off x="7689791" y="1404938"/>
            <a:ext cx="3810000" cy="4302125"/>
          </a:xfrm>
          <a:prstGeom prst="rect">
            <a:avLst/>
          </a:prstGeom>
          <a:noFill/>
          <a:ln>
            <a:noFill/>
          </a:ln>
        </p:spPr>
      </p:sp>
      <p:pic>
        <p:nvPicPr>
          <p:cNvPr id="158" name="Google Shape;158;p47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 i to deler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8"/>
          <p:cNvSpPr txBox="1"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8"/>
          <p:cNvSpPr txBox="1">
            <a:spLocks noGrp="1"/>
          </p:cNvSpPr>
          <p:nvPr>
            <p:ph type="body" idx="1"/>
          </p:nvPr>
        </p:nvSpPr>
        <p:spPr>
          <a:xfrm>
            <a:off x="1086678" y="1825625"/>
            <a:ext cx="49331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8"/>
          <p:cNvSpPr txBox="1">
            <a:spLocks noGrp="1"/>
          </p:cNvSpPr>
          <p:nvPr>
            <p:ph type="body" idx="2"/>
          </p:nvPr>
        </p:nvSpPr>
        <p:spPr>
          <a:xfrm>
            <a:off x="6420676" y="1825625"/>
            <a:ext cx="49331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48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kjermbilde">
  <p:cSld name="Fullskjermbil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9"/>
          <p:cNvSpPr txBox="1"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49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">
  <p:cSld name="Person">
    <p:bg>
      <p:bgPr>
        <a:solidFill>
          <a:srgbClr val="141E28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37" y="607410"/>
            <a:ext cx="2440153" cy="30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0"/>
          <p:cNvSpPr txBox="1">
            <a:spLocks noGrp="1"/>
          </p:cNvSpPr>
          <p:nvPr>
            <p:ph type="title"/>
          </p:nvPr>
        </p:nvSpPr>
        <p:spPr>
          <a:xfrm>
            <a:off x="3972124" y="1499784"/>
            <a:ext cx="79834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Helvetica Neue"/>
              <a:buNone/>
              <a:defRPr sz="42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0"/>
          <p:cNvSpPr txBox="1">
            <a:spLocks noGrp="1"/>
          </p:cNvSpPr>
          <p:nvPr>
            <p:ph type="body" idx="1"/>
          </p:nvPr>
        </p:nvSpPr>
        <p:spPr>
          <a:xfrm>
            <a:off x="3971562" y="1000125"/>
            <a:ext cx="7975879" cy="4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667"/>
              <a:buNone/>
              <a:defRPr sz="2667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0"/>
          <p:cNvSpPr>
            <a:spLocks noGrp="1"/>
          </p:cNvSpPr>
          <p:nvPr>
            <p:ph type="pic" idx="2"/>
          </p:nvPr>
        </p:nvSpPr>
        <p:spPr>
          <a:xfrm>
            <a:off x="1099928" y="1000125"/>
            <a:ext cx="2442461" cy="3050191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50"/>
          <p:cNvSpPr txBox="1">
            <a:spLocks noGrp="1"/>
          </p:cNvSpPr>
          <p:nvPr>
            <p:ph type="body" idx="3"/>
          </p:nvPr>
        </p:nvSpPr>
        <p:spPr>
          <a:xfrm>
            <a:off x="3975651" y="3552172"/>
            <a:ext cx="7975879" cy="25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body" idx="4"/>
          </p:nvPr>
        </p:nvSpPr>
        <p:spPr>
          <a:xfrm>
            <a:off x="3971561" y="2994120"/>
            <a:ext cx="7975880" cy="41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50" descr="Et bilde som inneholder utklipp&#10;&#10;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58" y="595121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1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å mørk bakgrunn">
  <p:cSld name="Logo på mørk bakgrunn">
    <p:bg>
      <p:bgPr>
        <a:solidFill>
          <a:srgbClr val="141E28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5550" y="2901950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logo">
  <p:cSld name="Red log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dark background">
  <p:cSld name="Logo on dark background">
    <p:bg>
      <p:bgPr>
        <a:solidFill>
          <a:srgbClr val="141E2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1900" y="2997200"/>
            <a:ext cx="46482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002B"/>
              </a:buClr>
              <a:buSzPts val="2400"/>
              <a:buNone/>
              <a:defRPr sz="2400">
                <a:solidFill>
                  <a:srgbClr val="D2002B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9" name="Google Shape;189;p55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 uten logo">
  <p:cSld name="Kapittel uten log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6"/>
          <p:cNvSpPr txBox="1">
            <a:spLocks noGrp="1"/>
          </p:cNvSpPr>
          <p:nvPr>
            <p:ph type="ctrTitle"/>
          </p:nvPr>
        </p:nvSpPr>
        <p:spPr>
          <a:xfrm>
            <a:off x="1524000" y="17658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7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7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39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7"/>
          <p:cNvSpPr txBox="1">
            <a:spLocks noGrp="1"/>
          </p:cNvSpPr>
          <p:nvPr>
            <p:ph type="ft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Google Shape;196;p57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 uten logo">
  <p:cSld name="Punktliste uten logo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8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8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39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unktliste">
  <p:cSld name="2_Punktlist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9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9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39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59"/>
          <p:cNvSpPr txBox="1">
            <a:spLocks noGrp="1"/>
          </p:cNvSpPr>
          <p:nvPr>
            <p:ph type="ft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4" name="Google Shape;204;p59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nnhold">
  <p:cSld name="Tekstinnhold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0"/>
          <p:cNvSpPr txBox="1">
            <a:spLocks noGrp="1"/>
          </p:cNvSpPr>
          <p:nvPr>
            <p:ph type="body" idx="1"/>
          </p:nvPr>
        </p:nvSpPr>
        <p:spPr>
          <a:xfrm>
            <a:off x="961292" y="949569"/>
            <a:ext cx="10392507" cy="4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ft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2F3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8" name="Google Shape;208;p60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nktliste">
  <p:cSld name="1_Punktlis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1"/>
          <p:cNvSpPr txBox="1">
            <a:spLocks noGrp="1"/>
          </p:cNvSpPr>
          <p:nvPr>
            <p:ph type="body" idx="1"/>
          </p:nvPr>
        </p:nvSpPr>
        <p:spPr>
          <a:xfrm>
            <a:off x="961293" y="1825625"/>
            <a:ext cx="4994030" cy="389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61"/>
          <p:cNvSpPr txBox="1">
            <a:spLocks noGrp="1"/>
          </p:cNvSpPr>
          <p:nvPr>
            <p:ph type="ftr" idx="11"/>
          </p:nvPr>
        </p:nvSpPr>
        <p:spPr>
          <a:xfrm>
            <a:off x="4038600" y="591441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61"/>
          <p:cNvSpPr>
            <a:spLocks noGrp="1"/>
          </p:cNvSpPr>
          <p:nvPr>
            <p:ph type="pic" idx="2"/>
          </p:nvPr>
        </p:nvSpPr>
        <p:spPr>
          <a:xfrm>
            <a:off x="6096000" y="1825625"/>
            <a:ext cx="5257800" cy="3895237"/>
          </a:xfrm>
          <a:prstGeom prst="rect">
            <a:avLst/>
          </a:prstGeom>
          <a:noFill/>
          <a:ln>
            <a:noFill/>
          </a:ln>
        </p:spPr>
      </p:sp>
      <p:pic>
        <p:nvPicPr>
          <p:cNvPr id="214" name="Google Shape;214;p61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2"/>
          <p:cNvSpPr txBox="1">
            <a:spLocks noGrp="1"/>
          </p:cNvSpPr>
          <p:nvPr>
            <p:ph type="body" idx="1"/>
          </p:nvPr>
        </p:nvSpPr>
        <p:spPr>
          <a:xfrm>
            <a:off x="991312" y="1917700"/>
            <a:ext cx="6486258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2"/>
          <p:cNvSpPr txBox="1">
            <a:spLocks noGrp="1"/>
          </p:cNvSpPr>
          <p:nvPr>
            <p:ph type="body" idx="2"/>
          </p:nvPr>
        </p:nvSpPr>
        <p:spPr>
          <a:xfrm>
            <a:off x="991312" y="42037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2"/>
          <p:cNvSpPr txBox="1">
            <a:spLocks noGrp="1"/>
          </p:cNvSpPr>
          <p:nvPr>
            <p:ph type="body" idx="3"/>
          </p:nvPr>
        </p:nvSpPr>
        <p:spPr>
          <a:xfrm>
            <a:off x="991312" y="46863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2"/>
          <p:cNvSpPr>
            <a:spLocks noGrp="1"/>
          </p:cNvSpPr>
          <p:nvPr>
            <p:ph type="pic" idx="4"/>
          </p:nvPr>
        </p:nvSpPr>
        <p:spPr>
          <a:xfrm>
            <a:off x="7689791" y="1404938"/>
            <a:ext cx="3810000" cy="4302125"/>
          </a:xfrm>
          <a:prstGeom prst="rect">
            <a:avLst/>
          </a:prstGeom>
          <a:noFill/>
          <a:ln>
            <a:noFill/>
          </a:ln>
        </p:spPr>
      </p:sp>
      <p:pic>
        <p:nvPicPr>
          <p:cNvPr id="220" name="Google Shape;220;p62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 i to deler" type="twoObj">
  <p:cSld name="TWO_OBJECT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3"/>
          <p:cNvSpPr txBox="1"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3"/>
          <p:cNvSpPr txBox="1">
            <a:spLocks noGrp="1"/>
          </p:cNvSpPr>
          <p:nvPr>
            <p:ph type="body" idx="1"/>
          </p:nvPr>
        </p:nvSpPr>
        <p:spPr>
          <a:xfrm>
            <a:off x="1086678" y="1825625"/>
            <a:ext cx="49331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63"/>
          <p:cNvSpPr txBox="1">
            <a:spLocks noGrp="1"/>
          </p:cNvSpPr>
          <p:nvPr>
            <p:ph type="body" idx="2"/>
          </p:nvPr>
        </p:nvSpPr>
        <p:spPr>
          <a:xfrm>
            <a:off x="6420676" y="1825625"/>
            <a:ext cx="49331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5" name="Google Shape;225;p63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6000"/>
              <a:buFont typeface="Helvetica Neue"/>
              <a:buNone/>
              <a:defRPr sz="6000"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  <a:defRPr sz="24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kjermbilde">
  <p:cSld name="Fullskjermbild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64"/>
          <p:cNvSpPr txBox="1"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9" name="Google Shape;229;p64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skjermbilde">
  <p:cSld name="1_Fullskjermbil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65"/>
          <p:cNvSpPr txBox="1"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">
  <p:cSld name="Person">
    <p:bg>
      <p:bgPr>
        <a:solidFill>
          <a:srgbClr val="141E28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37" y="607410"/>
            <a:ext cx="2440153" cy="30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6"/>
          <p:cNvSpPr txBox="1">
            <a:spLocks noGrp="1"/>
          </p:cNvSpPr>
          <p:nvPr>
            <p:ph type="title"/>
          </p:nvPr>
        </p:nvSpPr>
        <p:spPr>
          <a:xfrm>
            <a:off x="3972124" y="1499784"/>
            <a:ext cx="79834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Helvetica Neue"/>
              <a:buNone/>
              <a:defRPr sz="42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6"/>
          <p:cNvSpPr txBox="1">
            <a:spLocks noGrp="1"/>
          </p:cNvSpPr>
          <p:nvPr>
            <p:ph type="body" idx="1"/>
          </p:nvPr>
        </p:nvSpPr>
        <p:spPr>
          <a:xfrm>
            <a:off x="3971562" y="1000125"/>
            <a:ext cx="7975879" cy="46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667"/>
              <a:buNone/>
              <a:defRPr sz="2667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66"/>
          <p:cNvSpPr>
            <a:spLocks noGrp="1"/>
          </p:cNvSpPr>
          <p:nvPr>
            <p:ph type="pic" idx="2"/>
          </p:nvPr>
        </p:nvSpPr>
        <p:spPr>
          <a:xfrm>
            <a:off x="1099928" y="1000125"/>
            <a:ext cx="2442461" cy="3050191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66"/>
          <p:cNvSpPr txBox="1">
            <a:spLocks noGrp="1"/>
          </p:cNvSpPr>
          <p:nvPr>
            <p:ph type="body" idx="3"/>
          </p:nvPr>
        </p:nvSpPr>
        <p:spPr>
          <a:xfrm>
            <a:off x="3975651" y="3552172"/>
            <a:ext cx="7975879" cy="25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66"/>
          <p:cNvSpPr txBox="1">
            <a:spLocks noGrp="1"/>
          </p:cNvSpPr>
          <p:nvPr>
            <p:ph type="body" idx="4"/>
          </p:nvPr>
        </p:nvSpPr>
        <p:spPr>
          <a:xfrm>
            <a:off x="3971561" y="2994120"/>
            <a:ext cx="7975880" cy="41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0" name="Google Shape;240;p66" descr="Et bilde som inneholder utklipp&#10;&#10;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58" y="595121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67" descr="Et bilde som inneholder utklipp&#10;&#10;&#10;&#10;Automatisk generert beskrivels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15" y="6177608"/>
            <a:ext cx="845435" cy="35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liste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punktliste">
  <p:cSld name="Smart punktl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nnhold">
  <p:cSld name="Tekstinnhol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961292" y="949569"/>
            <a:ext cx="10392507" cy="4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  <a:defRPr sz="2000" b="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">
  <p:cSld name="Sita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1008405" y="1917700"/>
            <a:ext cx="6486258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3600"/>
              <a:buNone/>
              <a:defRPr sz="36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1008405" y="42037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b="1">
                <a:solidFill>
                  <a:srgbClr val="C00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1008405" y="4686300"/>
            <a:ext cx="6486258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  <a:defRPr sz="20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>
            <a:spLocks noGrp="1"/>
          </p:cNvSpPr>
          <p:nvPr>
            <p:ph type="pic" idx="4"/>
          </p:nvPr>
        </p:nvSpPr>
        <p:spPr>
          <a:xfrm>
            <a:off x="7672699" y="1404938"/>
            <a:ext cx="3810000" cy="4302125"/>
          </a:xfrm>
          <a:prstGeom prst="rect">
            <a:avLst/>
          </a:prstGeom>
          <a:noFill/>
          <a:ln>
            <a:noFill/>
          </a:ln>
        </p:spPr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68" y="6073079"/>
            <a:ext cx="1022976" cy="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/>
          <p:nvPr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 txBox="1"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2"/>
          <p:cNvSpPr txBox="1"/>
          <p:nvPr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"/>
          <p:cNvSpPr txBox="1"/>
          <p:nvPr/>
        </p:nvSpPr>
        <p:spPr>
          <a:xfrm>
            <a:off x="838200" y="4023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o-NO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Co-creation of knowledge</a:t>
            </a:r>
            <a:endParaRPr sz="2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9" name="Google Shape;249;p1"/>
          <p:cNvCxnSpPr/>
          <p:nvPr/>
        </p:nvCxnSpPr>
        <p:spPr>
          <a:xfrm>
            <a:off x="3175000" y="4894170"/>
            <a:ext cx="584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"/>
          <p:cNvSpPr txBox="1"/>
          <p:nvPr/>
        </p:nvSpPr>
        <p:spPr>
          <a:xfrm>
            <a:off x="4028798" y="5204070"/>
            <a:ext cx="30315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no-NO"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Morten Brekke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no-NO"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</a:t>
            </a:r>
            <a:endParaRPr/>
          </a:p>
        </p:txBody>
      </p:sp>
      <p:sp>
        <p:nvSpPr>
          <p:cNvPr id="251" name="Google Shape;251;p1"/>
          <p:cNvSpPr txBox="1"/>
          <p:nvPr/>
        </p:nvSpPr>
        <p:spPr>
          <a:xfrm>
            <a:off x="589238" y="764354"/>
            <a:ext cx="110135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Helvetica Neue"/>
              <a:buNone/>
            </a:pPr>
            <a:r>
              <a:rPr lang="no-NO" sz="4800" b="1" i="0" u="none" strike="noStrike" cap="none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SEFI MSIG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Helvetica Neue"/>
              <a:buNone/>
            </a:pPr>
            <a:r>
              <a:rPr lang="no-NO" sz="4800" b="1" i="0" u="none" strike="noStrike" cap="none" dirty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Mathematics Special Interest Group</a:t>
            </a:r>
            <a:endParaRPr sz="4800" b="1" i="0" u="none" strike="noStrike" cap="none" dirty="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9973179" y="6343911"/>
            <a:ext cx="22188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Inerme 2025, Leeds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"/>
          <p:cNvSpPr txBox="1"/>
          <p:nvPr/>
        </p:nvSpPr>
        <p:spPr>
          <a:xfrm>
            <a:off x="703385" y="383903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Potential areas for collaboration:</a:t>
            </a:r>
            <a:endParaRPr/>
          </a:p>
        </p:txBody>
      </p:sp>
      <p:sp>
        <p:nvSpPr>
          <p:cNvPr id="328" name="Google Shape;328;p10"/>
          <p:cNvSpPr txBox="1"/>
          <p:nvPr/>
        </p:nvSpPr>
        <p:spPr>
          <a:xfrm>
            <a:off x="801510" y="1436147"/>
            <a:ext cx="10295467" cy="43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Arial"/>
              <a:buChar char="•"/>
            </a:pPr>
            <a:r>
              <a:rPr lang="no-NO" sz="24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We are both part of study programs where mathematics is a service subject. </a:t>
            </a:r>
            <a:endParaRPr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Arial"/>
              <a:buChar char="•"/>
            </a:pPr>
            <a:r>
              <a:rPr lang="no-NO" sz="24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The teaching methods we use are largely the same – often large group of students. </a:t>
            </a:r>
            <a:endParaRPr sz="2400" i="0">
              <a:solidFill>
                <a:srgbClr val="42424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no-NO" sz="24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e face similar challenges — particularly with students who have diverse and often weak backgrounds in mathematics. </a:t>
            </a:r>
            <a:endParaRPr/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Arial"/>
              <a:buChar char="•"/>
            </a:pPr>
            <a:r>
              <a:rPr lang="no-NO" sz="24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Additionally, we are both connected to </a:t>
            </a:r>
            <a:r>
              <a:rPr lang="no-NO" sz="2400" i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Teaching Mathematics and its Applications</a:t>
            </a:r>
            <a:r>
              <a:rPr lang="no-NO" sz="24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, which could open up opportunities for collaboration, perhaps even through a special issue together</a:t>
            </a:r>
            <a:r>
              <a:rPr lang="no-NO" sz="1800" i="0">
                <a:solidFill>
                  <a:srgbClr val="42424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b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"/>
          <p:cNvSpPr txBox="1"/>
          <p:nvPr/>
        </p:nvSpPr>
        <p:spPr>
          <a:xfrm>
            <a:off x="812319" y="300526"/>
            <a:ext cx="10392508" cy="64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2400"/>
              <a:buFont typeface="Helvetica Neue"/>
              <a:buNone/>
            </a:pPr>
            <a:r>
              <a:rPr lang="no-NO" sz="2400" b="1" i="0" u="none" strike="noStrike" cap="none">
                <a:solidFill>
                  <a:srgbClr val="D200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me:                       </a:t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096000" y="330072"/>
            <a:ext cx="5786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 of the board of MatRIC 2019 - 2024</a:t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368300" y="944395"/>
            <a:ext cx="5080000" cy="37856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131E29"/>
                </a:solidFill>
                <a:latin typeface="Arial"/>
                <a:ea typeface="Arial"/>
                <a:cs typeface="Arial"/>
                <a:sym typeface="Arial"/>
              </a:rPr>
              <a:t>Professor – Teaching Maths and Physics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E29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131E29"/>
                </a:solidFill>
                <a:latin typeface="Arial"/>
                <a:ea typeface="Arial"/>
                <a:cs typeface="Arial"/>
                <a:sym typeface="Arial"/>
              </a:rPr>
              <a:t>Vice Rector for Education for the period     1. August 2019 – 31. July 2023.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that – 27 years of teaching at department  of engineering.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Awarded in 2018: Excellent Teaching Practitioner.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 of the Council for Quality Enhancement for the </a:t>
            </a:r>
            <a:r>
              <a:rPr lang="no-NO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no-N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orwegian Directorate for Higher Education and 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o-NO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Chair of EUA TPG group.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no-N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Chair of the board of MatRIC up to 2024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3426" y="622460"/>
            <a:ext cx="44862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019" y="1957302"/>
            <a:ext cx="4639225" cy="31767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4677" y="5434138"/>
            <a:ext cx="3247907" cy="101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/>
          <p:nvPr/>
        </p:nvSpPr>
        <p:spPr>
          <a:xfrm>
            <a:off x="841248" y="1041717"/>
            <a:ext cx="1120993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</a:t>
            </a: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steering committee of the SEFI MSIG (The Mathematics Special Interest Group)</a:t>
            </a: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5216" y="2150291"/>
            <a:ext cx="907732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46" y="1083809"/>
            <a:ext cx="3515338" cy="188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8827" y="3164488"/>
            <a:ext cx="2404257" cy="361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5826" y="153104"/>
            <a:ext cx="3371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3075" y="646833"/>
            <a:ext cx="596265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58" y="1000158"/>
            <a:ext cx="2652752" cy="19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558" y="2767749"/>
            <a:ext cx="2652752" cy="397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8742" y="3103725"/>
            <a:ext cx="8648700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850" y="1000158"/>
            <a:ext cx="5219075" cy="249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3105" y="431482"/>
            <a:ext cx="5848350" cy="62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116" y="1174431"/>
            <a:ext cx="41910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3874" y="363375"/>
            <a:ext cx="13620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038" y="1343947"/>
            <a:ext cx="34940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4885" y="1785761"/>
            <a:ext cx="2828925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6586" y="1971498"/>
            <a:ext cx="2314575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8" y="220500"/>
            <a:ext cx="50006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467" y="1003429"/>
            <a:ext cx="7111688" cy="585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0497" y="2921774"/>
            <a:ext cx="6220693" cy="153373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 txBox="1"/>
          <p:nvPr/>
        </p:nvSpPr>
        <p:spPr>
          <a:xfrm>
            <a:off x="7789333" y="5456701"/>
            <a:ext cx="29915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Proceedings on its way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171" y="218694"/>
            <a:ext cx="71818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7021" y="218694"/>
            <a:ext cx="3405826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242" y="2293620"/>
            <a:ext cx="60579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515" y="1442141"/>
            <a:ext cx="4049458" cy="519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iA - Ly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iA - Ly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iA - mø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iA - mø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Verdana</vt:lpstr>
      <vt:lpstr>Calibri</vt:lpstr>
      <vt:lpstr>Arial</vt:lpstr>
      <vt:lpstr>UiA - Lys</vt:lpstr>
      <vt:lpstr>1_UiA - Lys</vt:lpstr>
      <vt:lpstr>1_UiA - mørk</vt:lpstr>
      <vt:lpstr>UiA - mørk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SEFI MSIG: The Mathematics Special Interest Group</dc:title>
  <dc:creator>Morten Brekke</dc:creator>
  <cp:lastModifiedBy>Martin Poulter</cp:lastModifiedBy>
  <cp:revision>1</cp:revision>
  <dcterms:created xsi:type="dcterms:W3CDTF">2022-04-04T06:33:07Z</dcterms:created>
  <dcterms:modified xsi:type="dcterms:W3CDTF">2025-10-17T15:40:00Z</dcterms:modified>
  <cp:category>Mathematics for economics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cf23d-70b0-4a80-9221-1d774ac27fb2_Enabled">
    <vt:lpwstr>true</vt:lpwstr>
  </property>
  <property fmtid="{D5CDD505-2E9C-101B-9397-08002B2CF9AE}" pid="3" name="MSIP_Label_695cf23d-70b0-4a80-9221-1d774ac27fb2_SetDate">
    <vt:lpwstr>2025-09-01T10:43:25Z</vt:lpwstr>
  </property>
  <property fmtid="{D5CDD505-2E9C-101B-9397-08002B2CF9AE}" pid="4" name="MSIP_Label_695cf23d-70b0-4a80-9221-1d774ac27fb2_Method">
    <vt:lpwstr>Standard</vt:lpwstr>
  </property>
  <property fmtid="{D5CDD505-2E9C-101B-9397-08002B2CF9AE}" pid="5" name="MSIP_Label_695cf23d-70b0-4a80-9221-1d774ac27fb2_Name">
    <vt:lpwstr>Document internal</vt:lpwstr>
  </property>
  <property fmtid="{D5CDD505-2E9C-101B-9397-08002B2CF9AE}" pid="6" name="MSIP_Label_695cf23d-70b0-4a80-9221-1d774ac27fb2_SiteId">
    <vt:lpwstr>8482881e-3699-4b3f-b135-cf4800bc1efb</vt:lpwstr>
  </property>
  <property fmtid="{D5CDD505-2E9C-101B-9397-08002B2CF9AE}" pid="7" name="MSIP_Label_695cf23d-70b0-4a80-9221-1d774ac27fb2_ActionId">
    <vt:lpwstr>738529c3-7613-40fe-b26b-a7e7c5eadc83</vt:lpwstr>
  </property>
  <property fmtid="{D5CDD505-2E9C-101B-9397-08002B2CF9AE}" pid="8" name="MSIP_Label_695cf23d-70b0-4a80-9221-1d774ac27fb2_ContentBits">
    <vt:lpwstr>0</vt:lpwstr>
  </property>
  <property fmtid="{D5CDD505-2E9C-101B-9397-08002B2CF9AE}" pid="9" name="MSIP_Label_695cf23d-70b0-4a80-9221-1d774ac27fb2_Tag">
    <vt:lpwstr>10, 3, 0, 1</vt:lpwstr>
  </property>
</Properties>
</file>