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3" r:id="rId4"/>
  </p:sldMasterIdLst>
  <p:notesMasterIdLst>
    <p:notesMasterId r:id="rId21"/>
  </p:notesMasterIdLst>
  <p:sldIdLst>
    <p:sldId id="493" r:id="rId5"/>
    <p:sldId id="568" r:id="rId6"/>
    <p:sldId id="569" r:id="rId7"/>
    <p:sldId id="562" r:id="rId8"/>
    <p:sldId id="579" r:id="rId9"/>
    <p:sldId id="578" r:id="rId10"/>
    <p:sldId id="577" r:id="rId11"/>
    <p:sldId id="576" r:id="rId12"/>
    <p:sldId id="570" r:id="rId13"/>
    <p:sldId id="571" r:id="rId14"/>
    <p:sldId id="581" r:id="rId15"/>
    <p:sldId id="572" r:id="rId16"/>
    <p:sldId id="573" r:id="rId17"/>
    <p:sldId id="582" r:id="rId18"/>
    <p:sldId id="580" r:id="rId19"/>
    <p:sldId id="567" r:id="rId20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C10633-BBC9-45A4-8098-C348BB43D5D3}" v="123" dt="2025-09-05T07:54:37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79922" autoAdjust="0"/>
  </p:normalViewPr>
  <p:slideViewPr>
    <p:cSldViewPr snapToGrid="0">
      <p:cViewPr varScale="1">
        <p:scale>
          <a:sx n="66" d="100"/>
          <a:sy n="66" d="100"/>
        </p:scale>
        <p:origin x="1301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ten Brekke" userId="ede7970c-5851-4b93-9826-9b3bc45f2752" providerId="ADAL" clId="{48438876-B245-46A9-9347-B55D1A004783}"/>
    <pc:docChg chg="undo custSel addSld delSld modSld sldOrd delMainMaster">
      <pc:chgData name="Morten Brekke" userId="ede7970c-5851-4b93-9826-9b3bc45f2752" providerId="ADAL" clId="{48438876-B245-46A9-9347-B55D1A004783}" dt="2025-05-27T08:27:57.762" v="186"/>
      <pc:docMkLst>
        <pc:docMk/>
      </pc:docMkLst>
      <pc:sldChg chg="del">
        <pc:chgData name="Morten Brekke" userId="ede7970c-5851-4b93-9826-9b3bc45f2752" providerId="ADAL" clId="{48438876-B245-46A9-9347-B55D1A004783}" dt="2025-05-27T08:15:21.503" v="50" actId="2696"/>
        <pc:sldMkLst>
          <pc:docMk/>
          <pc:sldMk cId="1769777181" sldId="260"/>
        </pc:sldMkLst>
      </pc:sldChg>
      <pc:sldChg chg="del">
        <pc:chgData name="Morten Brekke" userId="ede7970c-5851-4b93-9826-9b3bc45f2752" providerId="ADAL" clId="{48438876-B245-46A9-9347-B55D1A004783}" dt="2025-05-27T08:15:32.065" v="52" actId="2696"/>
        <pc:sldMkLst>
          <pc:docMk/>
          <pc:sldMk cId="1088405719" sldId="261"/>
        </pc:sldMkLst>
      </pc:sldChg>
      <pc:sldChg chg="del">
        <pc:chgData name="Morten Brekke" userId="ede7970c-5851-4b93-9826-9b3bc45f2752" providerId="ADAL" clId="{48438876-B245-46A9-9347-B55D1A004783}" dt="2025-05-27T08:15:41.478" v="55" actId="2696"/>
        <pc:sldMkLst>
          <pc:docMk/>
          <pc:sldMk cId="2528191718" sldId="275"/>
        </pc:sldMkLst>
      </pc:sldChg>
      <pc:sldChg chg="del">
        <pc:chgData name="Morten Brekke" userId="ede7970c-5851-4b93-9826-9b3bc45f2752" providerId="ADAL" clId="{48438876-B245-46A9-9347-B55D1A004783}" dt="2025-05-27T08:15:19.482" v="49" actId="2696"/>
        <pc:sldMkLst>
          <pc:docMk/>
          <pc:sldMk cId="1291502729" sldId="375"/>
        </pc:sldMkLst>
      </pc:sldChg>
      <pc:sldChg chg="modSp mod">
        <pc:chgData name="Morten Brekke" userId="ede7970c-5851-4b93-9826-9b3bc45f2752" providerId="ADAL" clId="{48438876-B245-46A9-9347-B55D1A004783}" dt="2025-05-27T08:14:31.290" v="41" actId="1076"/>
        <pc:sldMkLst>
          <pc:docMk/>
          <pc:sldMk cId="1968853684" sldId="493"/>
        </pc:sldMkLst>
      </pc:sldChg>
      <pc:sldChg chg="del">
        <pc:chgData name="Morten Brekke" userId="ede7970c-5851-4b93-9826-9b3bc45f2752" providerId="ADAL" clId="{48438876-B245-46A9-9347-B55D1A004783}" dt="2025-05-27T08:15:27.546" v="51" actId="2696"/>
        <pc:sldMkLst>
          <pc:docMk/>
          <pc:sldMk cId="2969445453" sldId="554"/>
        </pc:sldMkLst>
      </pc:sldChg>
      <pc:sldChg chg="del">
        <pc:chgData name="Morten Brekke" userId="ede7970c-5851-4b93-9826-9b3bc45f2752" providerId="ADAL" clId="{48438876-B245-46A9-9347-B55D1A004783}" dt="2025-05-27T08:15:14.387" v="47" actId="2696"/>
        <pc:sldMkLst>
          <pc:docMk/>
          <pc:sldMk cId="1510237891" sldId="555"/>
        </pc:sldMkLst>
      </pc:sldChg>
      <pc:sldChg chg="addSp delSp modSp del mod delAnim">
        <pc:chgData name="Morten Brekke" userId="ede7970c-5851-4b93-9826-9b3bc45f2752" providerId="ADAL" clId="{48438876-B245-46A9-9347-B55D1A004783}" dt="2025-05-27T08:18:56.249" v="83" actId="47"/>
        <pc:sldMkLst>
          <pc:docMk/>
          <pc:sldMk cId="4038577748" sldId="556"/>
        </pc:sldMkLst>
      </pc:sldChg>
      <pc:sldChg chg="del">
        <pc:chgData name="Morten Brekke" userId="ede7970c-5851-4b93-9826-9b3bc45f2752" providerId="ADAL" clId="{48438876-B245-46A9-9347-B55D1A004783}" dt="2025-05-27T08:15:16.828" v="48" actId="2696"/>
        <pc:sldMkLst>
          <pc:docMk/>
          <pc:sldMk cId="1493572948" sldId="557"/>
        </pc:sldMkLst>
      </pc:sldChg>
      <pc:sldChg chg="del">
        <pc:chgData name="Morten Brekke" userId="ede7970c-5851-4b93-9826-9b3bc45f2752" providerId="ADAL" clId="{48438876-B245-46A9-9347-B55D1A004783}" dt="2025-05-27T08:15:10.539" v="46" actId="2696"/>
        <pc:sldMkLst>
          <pc:docMk/>
          <pc:sldMk cId="1110799319" sldId="558"/>
        </pc:sldMkLst>
      </pc:sldChg>
      <pc:sldChg chg="delSp del mod delAnim">
        <pc:chgData name="Morten Brekke" userId="ede7970c-5851-4b93-9826-9b3bc45f2752" providerId="ADAL" clId="{48438876-B245-46A9-9347-B55D1A004783}" dt="2025-05-27T08:22:08.852" v="173" actId="47"/>
        <pc:sldMkLst>
          <pc:docMk/>
          <pc:sldMk cId="2459041130" sldId="559"/>
        </pc:sldMkLst>
      </pc:sldChg>
      <pc:sldChg chg="add del">
        <pc:chgData name="Morten Brekke" userId="ede7970c-5851-4b93-9826-9b3bc45f2752" providerId="ADAL" clId="{48438876-B245-46A9-9347-B55D1A004783}" dt="2025-05-27T08:22:10.050" v="174" actId="47"/>
        <pc:sldMkLst>
          <pc:docMk/>
          <pc:sldMk cId="3842284203" sldId="560"/>
        </pc:sldMkLst>
      </pc:sldChg>
      <pc:sldChg chg="add del">
        <pc:chgData name="Morten Brekke" userId="ede7970c-5851-4b93-9826-9b3bc45f2752" providerId="ADAL" clId="{48438876-B245-46A9-9347-B55D1A004783}" dt="2025-05-27T08:22:11.369" v="175" actId="47"/>
        <pc:sldMkLst>
          <pc:docMk/>
          <pc:sldMk cId="2449984062" sldId="561"/>
        </pc:sldMkLst>
      </pc:sldChg>
      <pc:sldChg chg="modSp add mod ord">
        <pc:chgData name="Morten Brekke" userId="ede7970c-5851-4b93-9826-9b3bc45f2752" providerId="ADAL" clId="{48438876-B245-46A9-9347-B55D1A004783}" dt="2025-05-27T08:18:53.306" v="82"/>
        <pc:sldMkLst>
          <pc:docMk/>
          <pc:sldMk cId="1082456616" sldId="562"/>
        </pc:sldMkLst>
      </pc:sldChg>
      <pc:sldChg chg="del">
        <pc:chgData name="Morten Brekke" userId="ede7970c-5851-4b93-9826-9b3bc45f2752" providerId="ADAL" clId="{48438876-B245-46A9-9347-B55D1A004783}" dt="2025-05-27T08:15:36.050" v="53" actId="2696"/>
        <pc:sldMkLst>
          <pc:docMk/>
          <pc:sldMk cId="3113100788" sldId="562"/>
        </pc:sldMkLst>
      </pc:sldChg>
      <pc:sldChg chg="addSp modSp add mod modClrScheme chgLayout">
        <pc:chgData name="Morten Brekke" userId="ede7970c-5851-4b93-9826-9b3bc45f2752" providerId="ADAL" clId="{48438876-B245-46A9-9347-B55D1A004783}" dt="2025-05-27T08:24:44.911" v="185" actId="14100"/>
        <pc:sldMkLst>
          <pc:docMk/>
          <pc:sldMk cId="1827435068" sldId="563"/>
        </pc:sldMkLst>
      </pc:sldChg>
      <pc:sldChg chg="del">
        <pc:chgData name="Morten Brekke" userId="ede7970c-5851-4b93-9826-9b3bc45f2752" providerId="ADAL" clId="{48438876-B245-46A9-9347-B55D1A004783}" dt="2025-05-27T08:15:49.767" v="57" actId="2696"/>
        <pc:sldMkLst>
          <pc:docMk/>
          <pc:sldMk cId="2556926527" sldId="563"/>
        </pc:sldMkLst>
      </pc:sldChg>
      <pc:sldChg chg="modSp add mod">
        <pc:chgData name="Morten Brekke" userId="ede7970c-5851-4b93-9826-9b3bc45f2752" providerId="ADAL" clId="{48438876-B245-46A9-9347-B55D1A004783}" dt="2025-05-27T08:21:05.656" v="154" actId="20577"/>
        <pc:sldMkLst>
          <pc:docMk/>
          <pc:sldMk cId="2900137536" sldId="564"/>
        </pc:sldMkLst>
      </pc:sldChg>
      <pc:sldChg chg="modSp add mod">
        <pc:chgData name="Morten Brekke" userId="ede7970c-5851-4b93-9826-9b3bc45f2752" providerId="ADAL" clId="{48438876-B245-46A9-9347-B55D1A004783}" dt="2025-05-27T08:21:10.112" v="155" actId="20577"/>
        <pc:sldMkLst>
          <pc:docMk/>
          <pc:sldMk cId="2030687919" sldId="565"/>
        </pc:sldMkLst>
      </pc:sldChg>
      <pc:sldChg chg="del">
        <pc:chgData name="Morten Brekke" userId="ede7970c-5851-4b93-9826-9b3bc45f2752" providerId="ADAL" clId="{48438876-B245-46A9-9347-B55D1A004783}" dt="2025-05-27T08:15:39.214" v="54" actId="2696"/>
        <pc:sldMkLst>
          <pc:docMk/>
          <pc:sldMk cId="3982543596" sldId="565"/>
        </pc:sldMkLst>
      </pc:sldChg>
      <pc:sldChg chg="del">
        <pc:chgData name="Morten Brekke" userId="ede7970c-5851-4b93-9826-9b3bc45f2752" providerId="ADAL" clId="{48438876-B245-46A9-9347-B55D1A004783}" dt="2025-05-27T08:15:44.244" v="56" actId="2696"/>
        <pc:sldMkLst>
          <pc:docMk/>
          <pc:sldMk cId="403398394" sldId="566"/>
        </pc:sldMkLst>
      </pc:sldChg>
      <pc:sldChg chg="addSp modSp add mod">
        <pc:chgData name="Morten Brekke" userId="ede7970c-5851-4b93-9826-9b3bc45f2752" providerId="ADAL" clId="{48438876-B245-46A9-9347-B55D1A004783}" dt="2025-05-27T08:27:57.762" v="186"/>
        <pc:sldMkLst>
          <pc:docMk/>
          <pc:sldMk cId="3635858910" sldId="566"/>
        </pc:sldMkLst>
      </pc:sldChg>
      <pc:sldChg chg="modSp add mod">
        <pc:chgData name="Morten Brekke" userId="ede7970c-5851-4b93-9826-9b3bc45f2752" providerId="ADAL" clId="{48438876-B245-46A9-9347-B55D1A004783}" dt="2025-05-27T08:22:06.053" v="172" actId="20577"/>
        <pc:sldMkLst>
          <pc:docMk/>
          <pc:sldMk cId="3628573237" sldId="567"/>
        </pc:sldMkLst>
      </pc:sldChg>
      <pc:sldMasterChg chg="del delSldLayout">
        <pc:chgData name="Morten Brekke" userId="ede7970c-5851-4b93-9826-9b3bc45f2752" providerId="ADAL" clId="{48438876-B245-46A9-9347-B55D1A004783}" dt="2025-05-27T08:15:36.050" v="53" actId="2696"/>
        <pc:sldMasterMkLst>
          <pc:docMk/>
          <pc:sldMasterMk cId="3846465876" sldId="2147483717"/>
        </pc:sldMasterMkLst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4265839328" sldId="2147483718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3077657310" sldId="2147483719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478470141" sldId="2147483720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2859832299" sldId="2147483721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875208459" sldId="2147483722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3677567317" sldId="2147483723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3332978969" sldId="2147483724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837613662" sldId="2147483725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715189802" sldId="2147483726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2086349583" sldId="2147483727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3640077507" sldId="2147483728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596271598" sldId="2147483729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1319062827" sldId="2147483730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3837115779" sldId="2147483731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3186887178" sldId="2147483732"/>
          </pc:sldLayoutMkLst>
        </pc:sldLayoutChg>
        <pc:sldLayoutChg chg="del">
          <pc:chgData name="Morten Brekke" userId="ede7970c-5851-4b93-9826-9b3bc45f2752" providerId="ADAL" clId="{48438876-B245-46A9-9347-B55D1A004783}" dt="2025-05-27T08:15:36.050" v="53" actId="2696"/>
          <pc:sldLayoutMkLst>
            <pc:docMk/>
            <pc:sldMasterMk cId="3846465876" sldId="2147483717"/>
            <pc:sldLayoutMk cId="2000525786" sldId="2147483733"/>
          </pc:sldLayoutMkLst>
        </pc:sldLayoutChg>
      </pc:sldMasterChg>
    </pc:docChg>
  </pc:docChgLst>
  <pc:docChgLst>
    <pc:chgData name="Morten Brekke" userId="ede7970c-5851-4b93-9826-9b3bc45f2752" providerId="ADAL" clId="{9747728B-A9A1-493A-A20A-F1069B5738C1}"/>
    <pc:docChg chg="undo custSel addSld delSld modSld sldOrd">
      <pc:chgData name="Morten Brekke" userId="ede7970c-5851-4b93-9826-9b3bc45f2752" providerId="ADAL" clId="{9747728B-A9A1-493A-A20A-F1069B5738C1}" dt="2025-06-25T05:24:52.521" v="699" actId="5793"/>
      <pc:docMkLst>
        <pc:docMk/>
      </pc:docMkLst>
      <pc:sldChg chg="del">
        <pc:chgData name="Morten Brekke" userId="ede7970c-5851-4b93-9826-9b3bc45f2752" providerId="ADAL" clId="{9747728B-A9A1-493A-A20A-F1069B5738C1}" dt="2025-06-25T05:21:07.583" v="654" actId="47"/>
        <pc:sldMkLst>
          <pc:docMk/>
          <pc:sldMk cId="631661904" sldId="273"/>
        </pc:sldMkLst>
      </pc:sldChg>
      <pc:sldChg chg="modSp mod">
        <pc:chgData name="Morten Brekke" userId="ede7970c-5851-4b93-9826-9b3bc45f2752" providerId="ADAL" clId="{9747728B-A9A1-493A-A20A-F1069B5738C1}" dt="2025-06-17T07:49:50.907" v="11" actId="20577"/>
        <pc:sldMkLst>
          <pc:docMk/>
          <pc:sldMk cId="1968853684" sldId="493"/>
        </pc:sldMkLst>
      </pc:sldChg>
      <pc:sldChg chg="addSp modSp mod ord modAnim">
        <pc:chgData name="Morten Brekke" userId="ede7970c-5851-4b93-9826-9b3bc45f2752" providerId="ADAL" clId="{9747728B-A9A1-493A-A20A-F1069B5738C1}" dt="2025-06-17T08:08:21.148" v="482"/>
        <pc:sldMkLst>
          <pc:docMk/>
          <pc:sldMk cId="1082456616" sldId="562"/>
        </pc:sldMkLst>
      </pc:sldChg>
      <pc:sldChg chg="addSp delSp modSp mod modAnim">
        <pc:chgData name="Morten Brekke" userId="ede7970c-5851-4b93-9826-9b3bc45f2752" providerId="ADAL" clId="{9747728B-A9A1-493A-A20A-F1069B5738C1}" dt="2025-06-22T13:24:04.262" v="653" actId="255"/>
        <pc:sldMkLst>
          <pc:docMk/>
          <pc:sldMk cId="1827435068" sldId="563"/>
        </pc:sldMkLst>
      </pc:sldChg>
      <pc:sldChg chg="addSp delSp modSp add del mod ord">
        <pc:chgData name="Morten Brekke" userId="ede7970c-5851-4b93-9826-9b3bc45f2752" providerId="ADAL" clId="{9747728B-A9A1-493A-A20A-F1069B5738C1}" dt="2025-06-17T08:15:09.521" v="548" actId="47"/>
        <pc:sldMkLst>
          <pc:docMk/>
          <pc:sldMk cId="520747664" sldId="564"/>
        </pc:sldMkLst>
      </pc:sldChg>
      <pc:sldChg chg="del">
        <pc:chgData name="Morten Brekke" userId="ede7970c-5851-4b93-9826-9b3bc45f2752" providerId="ADAL" clId="{9747728B-A9A1-493A-A20A-F1069B5738C1}" dt="2025-06-17T07:50:31.451" v="24" actId="47"/>
        <pc:sldMkLst>
          <pc:docMk/>
          <pc:sldMk cId="2900137536" sldId="564"/>
        </pc:sldMkLst>
      </pc:sldChg>
      <pc:sldChg chg="addSp delSp modSp add mod ord modAnim">
        <pc:chgData name="Morten Brekke" userId="ede7970c-5851-4b93-9826-9b3bc45f2752" providerId="ADAL" clId="{9747728B-A9A1-493A-A20A-F1069B5738C1}" dt="2025-06-25T05:23:29.202" v="695" actId="20577"/>
        <pc:sldMkLst>
          <pc:docMk/>
          <pc:sldMk cId="626832237" sldId="565"/>
        </pc:sldMkLst>
      </pc:sldChg>
      <pc:sldChg chg="del">
        <pc:chgData name="Morten Brekke" userId="ede7970c-5851-4b93-9826-9b3bc45f2752" providerId="ADAL" clId="{9747728B-A9A1-493A-A20A-F1069B5738C1}" dt="2025-06-17T07:50:32.376" v="25" actId="47"/>
        <pc:sldMkLst>
          <pc:docMk/>
          <pc:sldMk cId="2030687919" sldId="565"/>
        </pc:sldMkLst>
      </pc:sldChg>
      <pc:sldChg chg="modSp add mod modAnim">
        <pc:chgData name="Morten Brekke" userId="ede7970c-5851-4b93-9826-9b3bc45f2752" providerId="ADAL" clId="{9747728B-A9A1-493A-A20A-F1069B5738C1}" dt="2025-06-25T05:24:52.521" v="699" actId="5793"/>
        <pc:sldMkLst>
          <pc:docMk/>
          <pc:sldMk cId="2228735450" sldId="566"/>
        </pc:sldMkLst>
      </pc:sldChg>
      <pc:sldChg chg="delSp del mod">
        <pc:chgData name="Morten Brekke" userId="ede7970c-5851-4b93-9826-9b3bc45f2752" providerId="ADAL" clId="{9747728B-A9A1-493A-A20A-F1069B5738C1}" dt="2025-06-17T07:50:27.636" v="23" actId="2696"/>
        <pc:sldMkLst>
          <pc:docMk/>
          <pc:sldMk cId="3635858910" sldId="566"/>
        </pc:sldMkLst>
      </pc:sldChg>
      <pc:sldChg chg="addSp modSp add mod modAnim">
        <pc:chgData name="Morten Brekke" userId="ede7970c-5851-4b93-9826-9b3bc45f2752" providerId="ADAL" clId="{9747728B-A9A1-493A-A20A-F1069B5738C1}" dt="2025-06-17T08:27:04.833" v="619"/>
        <pc:sldMkLst>
          <pc:docMk/>
          <pc:sldMk cId="2462294971" sldId="567"/>
        </pc:sldMkLst>
      </pc:sldChg>
      <pc:sldChg chg="del">
        <pc:chgData name="Morten Brekke" userId="ede7970c-5851-4b93-9826-9b3bc45f2752" providerId="ADAL" clId="{9747728B-A9A1-493A-A20A-F1069B5738C1}" dt="2025-06-17T07:50:33.430" v="26" actId="47"/>
        <pc:sldMkLst>
          <pc:docMk/>
          <pc:sldMk cId="3628573237" sldId="567"/>
        </pc:sldMkLst>
      </pc:sldChg>
    </pc:docChg>
  </pc:docChgLst>
  <pc:docChgLst>
    <pc:chgData name="Luis Fernando Jack" userId="S::luisfj@uia.no::6e0b3d11-2dab-4f49-b734-ea7a3052e333" providerId="AD" clId="Web-{7E422B3E-5F7E-1BE1-C411-AB4482E4F750}"/>
    <pc:docChg chg="modSld">
      <pc:chgData name="Luis Fernando Jack" userId="S::luisfj@uia.no::6e0b3d11-2dab-4f49-b734-ea7a3052e333" providerId="AD" clId="Web-{7E422B3E-5F7E-1BE1-C411-AB4482E4F750}" dt="2025-06-06T13:39:24.773" v="58" actId="20577"/>
      <pc:docMkLst>
        <pc:docMk/>
      </pc:docMkLst>
      <pc:sldChg chg="addSp modSp">
        <pc:chgData name="Luis Fernando Jack" userId="S::luisfj@uia.no::6e0b3d11-2dab-4f49-b734-ea7a3052e333" providerId="AD" clId="Web-{7E422B3E-5F7E-1BE1-C411-AB4482E4F750}" dt="2025-06-06T13:39:24.773" v="58" actId="20577"/>
        <pc:sldMkLst>
          <pc:docMk/>
          <pc:sldMk cId="3635858910" sldId="566"/>
        </pc:sldMkLst>
      </pc:sldChg>
    </pc:docChg>
  </pc:docChgLst>
  <pc:docChgLst>
    <pc:chgData name="Morten Brekke" userId="ede7970c-5851-4b93-9826-9b3bc45f2752" providerId="ADAL" clId="{3D59E94E-90D6-464C-A30E-D1E3C34D6D84}"/>
    <pc:docChg chg="undo redo custSel addSld delSld modSld sldOrd delMainMaster">
      <pc:chgData name="Morten Brekke" userId="ede7970c-5851-4b93-9826-9b3bc45f2752" providerId="ADAL" clId="{3D59E94E-90D6-464C-A30E-D1E3C34D6D84}" dt="2025-02-24T10:11:30.700" v="2312" actId="1035"/>
      <pc:docMkLst>
        <pc:docMk/>
      </pc:docMkLst>
      <pc:sldChg chg="modSp mod ord modNotesTx">
        <pc:chgData name="Morten Brekke" userId="ede7970c-5851-4b93-9826-9b3bc45f2752" providerId="ADAL" clId="{3D59E94E-90D6-464C-A30E-D1E3C34D6D84}" dt="2025-02-20T10:26:26.939" v="2183" actId="20577"/>
        <pc:sldMkLst>
          <pc:docMk/>
          <pc:sldMk cId="1769777181" sldId="260"/>
        </pc:sldMkLst>
      </pc:sldChg>
      <pc:sldChg chg="addSp delSp modSp add del mod ord modAnim modNotesTx">
        <pc:chgData name="Morten Brekke" userId="ede7970c-5851-4b93-9826-9b3bc45f2752" providerId="ADAL" clId="{3D59E94E-90D6-464C-A30E-D1E3C34D6D84}" dt="2025-02-20T10:36:04.916" v="2218"/>
        <pc:sldMkLst>
          <pc:docMk/>
          <pc:sldMk cId="1088405719" sldId="261"/>
        </pc:sldMkLst>
      </pc:sldChg>
      <pc:sldChg chg="addSp delSp modSp mod ord delAnim modAnim modNotesTx">
        <pc:chgData name="Morten Brekke" userId="ede7970c-5851-4b93-9826-9b3bc45f2752" providerId="ADAL" clId="{3D59E94E-90D6-464C-A30E-D1E3C34D6D84}" dt="2025-02-20T10:26:41.745" v="2186" actId="20577"/>
        <pc:sldMkLst>
          <pc:docMk/>
          <pc:sldMk cId="2528191718" sldId="275"/>
        </pc:sldMkLst>
      </pc:sldChg>
      <pc:sldChg chg="del ord">
        <pc:chgData name="Morten Brekke" userId="ede7970c-5851-4b93-9826-9b3bc45f2752" providerId="ADAL" clId="{3D59E94E-90D6-464C-A30E-D1E3C34D6D84}" dt="2025-02-13T10:19:59.701" v="381" actId="47"/>
        <pc:sldMkLst>
          <pc:docMk/>
          <pc:sldMk cId="2111979762" sldId="277"/>
        </pc:sldMkLst>
      </pc:sldChg>
      <pc:sldChg chg="del">
        <pc:chgData name="Morten Brekke" userId="ede7970c-5851-4b93-9826-9b3bc45f2752" providerId="ADAL" clId="{3D59E94E-90D6-464C-A30E-D1E3C34D6D84}" dt="2025-02-13T10:20:37.881" v="390" actId="47"/>
        <pc:sldMkLst>
          <pc:docMk/>
          <pc:sldMk cId="3057271719" sldId="279"/>
        </pc:sldMkLst>
      </pc:sldChg>
      <pc:sldChg chg="modSp del mod ord">
        <pc:chgData name="Morten Brekke" userId="ede7970c-5851-4b93-9826-9b3bc45f2752" providerId="ADAL" clId="{3D59E94E-90D6-464C-A30E-D1E3C34D6D84}" dt="2025-02-20T10:18:01.994" v="2053" actId="47"/>
        <pc:sldMkLst>
          <pc:docMk/>
          <pc:sldMk cId="3665993043" sldId="324"/>
        </pc:sldMkLst>
      </pc:sldChg>
      <pc:sldChg chg="del">
        <pc:chgData name="Morten Brekke" userId="ede7970c-5851-4b93-9826-9b3bc45f2752" providerId="ADAL" clId="{3D59E94E-90D6-464C-A30E-D1E3C34D6D84}" dt="2025-02-13T10:20:23.431" v="388" actId="47"/>
        <pc:sldMkLst>
          <pc:docMk/>
          <pc:sldMk cId="857230534" sldId="332"/>
        </pc:sldMkLst>
      </pc:sldChg>
      <pc:sldChg chg="del">
        <pc:chgData name="Morten Brekke" userId="ede7970c-5851-4b93-9826-9b3bc45f2752" providerId="ADAL" clId="{3D59E94E-90D6-464C-A30E-D1E3C34D6D84}" dt="2025-02-13T10:20:38.731" v="391" actId="47"/>
        <pc:sldMkLst>
          <pc:docMk/>
          <pc:sldMk cId="3527835576" sldId="346"/>
        </pc:sldMkLst>
      </pc:sldChg>
      <pc:sldChg chg="addSp delSp modSp mod ord addAnim delAnim modAnim modNotesTx">
        <pc:chgData name="Morten Brekke" userId="ede7970c-5851-4b93-9826-9b3bc45f2752" providerId="ADAL" clId="{3D59E94E-90D6-464C-A30E-D1E3C34D6D84}" dt="2025-02-20T10:26:19.857" v="2182" actId="20577"/>
        <pc:sldMkLst>
          <pc:docMk/>
          <pc:sldMk cId="1291502729" sldId="375"/>
        </pc:sldMkLst>
      </pc:sldChg>
      <pc:sldChg chg="modSp mod">
        <pc:chgData name="Morten Brekke" userId="ede7970c-5851-4b93-9826-9b3bc45f2752" providerId="ADAL" clId="{3D59E94E-90D6-464C-A30E-D1E3C34D6D84}" dt="2025-02-06T07:28:26.067" v="31" actId="20577"/>
        <pc:sldMkLst>
          <pc:docMk/>
          <pc:sldMk cId="1968853684" sldId="493"/>
        </pc:sldMkLst>
      </pc:sldChg>
      <pc:sldChg chg="del">
        <pc:chgData name="Morten Brekke" userId="ede7970c-5851-4b93-9826-9b3bc45f2752" providerId="ADAL" clId="{3D59E94E-90D6-464C-A30E-D1E3C34D6D84}" dt="2025-02-13T10:20:09.882" v="384" actId="47"/>
        <pc:sldMkLst>
          <pc:docMk/>
          <pc:sldMk cId="1513853849" sldId="528"/>
        </pc:sldMkLst>
      </pc:sldChg>
      <pc:sldChg chg="del">
        <pc:chgData name="Morten Brekke" userId="ede7970c-5851-4b93-9826-9b3bc45f2752" providerId="ADAL" clId="{3D59E94E-90D6-464C-A30E-D1E3C34D6D84}" dt="2025-02-13T10:20:22.508" v="387" actId="47"/>
        <pc:sldMkLst>
          <pc:docMk/>
          <pc:sldMk cId="19651618" sldId="548"/>
        </pc:sldMkLst>
      </pc:sldChg>
      <pc:sldChg chg="del">
        <pc:chgData name="Morten Brekke" userId="ede7970c-5851-4b93-9826-9b3bc45f2752" providerId="ADAL" clId="{3D59E94E-90D6-464C-A30E-D1E3C34D6D84}" dt="2025-02-19T09:36:17.580" v="1794" actId="47"/>
        <pc:sldMkLst>
          <pc:docMk/>
          <pc:sldMk cId="2637639689" sldId="549"/>
        </pc:sldMkLst>
      </pc:sldChg>
      <pc:sldChg chg="del">
        <pc:chgData name="Morten Brekke" userId="ede7970c-5851-4b93-9826-9b3bc45f2752" providerId="ADAL" clId="{3D59E94E-90D6-464C-A30E-D1E3C34D6D84}" dt="2025-02-13T10:20:14.480" v="385" actId="47"/>
        <pc:sldMkLst>
          <pc:docMk/>
          <pc:sldMk cId="3665067655" sldId="550"/>
        </pc:sldMkLst>
      </pc:sldChg>
      <pc:sldChg chg="del">
        <pc:chgData name="Morten Brekke" userId="ede7970c-5851-4b93-9826-9b3bc45f2752" providerId="ADAL" clId="{3D59E94E-90D6-464C-A30E-D1E3C34D6D84}" dt="2025-02-13T10:20:32.583" v="389" actId="47"/>
        <pc:sldMkLst>
          <pc:docMk/>
          <pc:sldMk cId="2539420445" sldId="551"/>
        </pc:sldMkLst>
      </pc:sldChg>
      <pc:sldChg chg="del">
        <pc:chgData name="Morten Brekke" userId="ede7970c-5851-4b93-9826-9b3bc45f2752" providerId="ADAL" clId="{3D59E94E-90D6-464C-A30E-D1E3C34D6D84}" dt="2025-02-13T10:20:21.634" v="386" actId="47"/>
        <pc:sldMkLst>
          <pc:docMk/>
          <pc:sldMk cId="3044680570" sldId="552"/>
        </pc:sldMkLst>
      </pc:sldChg>
      <pc:sldChg chg="del">
        <pc:chgData name="Morten Brekke" userId="ede7970c-5851-4b93-9826-9b3bc45f2752" providerId="ADAL" clId="{3D59E94E-90D6-464C-A30E-D1E3C34D6D84}" dt="2025-02-13T10:20:52.174" v="392" actId="47"/>
        <pc:sldMkLst>
          <pc:docMk/>
          <pc:sldMk cId="2859070272" sldId="553"/>
        </pc:sldMkLst>
      </pc:sldChg>
      <pc:sldChg chg="addSp delSp modSp mod ord delAnim modAnim modNotesTx">
        <pc:chgData name="Morten Brekke" userId="ede7970c-5851-4b93-9826-9b3bc45f2752" providerId="ADAL" clId="{3D59E94E-90D6-464C-A30E-D1E3C34D6D84}" dt="2025-02-20T10:35:27.305" v="2217" actId="1035"/>
        <pc:sldMkLst>
          <pc:docMk/>
          <pc:sldMk cId="2969445453" sldId="554"/>
        </pc:sldMkLst>
      </pc:sldChg>
      <pc:sldChg chg="addSp delSp modSp mod delAnim modAnim">
        <pc:chgData name="Morten Brekke" userId="ede7970c-5851-4b93-9826-9b3bc45f2752" providerId="ADAL" clId="{3D59E94E-90D6-464C-A30E-D1E3C34D6D84}" dt="2025-02-20T09:40:01.802" v="2020" actId="478"/>
        <pc:sldMkLst>
          <pc:docMk/>
          <pc:sldMk cId="1510237891" sldId="555"/>
        </pc:sldMkLst>
      </pc:sldChg>
      <pc:sldChg chg="addSp delSp modSp add mod ord delAnim modAnim">
        <pc:chgData name="Morten Brekke" userId="ede7970c-5851-4b93-9826-9b3bc45f2752" providerId="ADAL" clId="{3D59E94E-90D6-464C-A30E-D1E3C34D6D84}" dt="2025-02-13T10:33:00.404" v="551"/>
        <pc:sldMkLst>
          <pc:docMk/>
          <pc:sldMk cId="4038577748" sldId="556"/>
        </pc:sldMkLst>
      </pc:sldChg>
      <pc:sldChg chg="addSp delSp modSp add mod addAnim delAnim modAnim">
        <pc:chgData name="Morten Brekke" userId="ede7970c-5851-4b93-9826-9b3bc45f2752" providerId="ADAL" clId="{3D59E94E-90D6-464C-A30E-D1E3C34D6D84}" dt="2025-02-20T10:19:55.266" v="2056" actId="207"/>
        <pc:sldMkLst>
          <pc:docMk/>
          <pc:sldMk cId="1493572948" sldId="557"/>
        </pc:sldMkLst>
      </pc:sldChg>
      <pc:sldChg chg="addSp delSp modSp add mod delAnim modAnim">
        <pc:chgData name="Morten Brekke" userId="ede7970c-5851-4b93-9826-9b3bc45f2752" providerId="ADAL" clId="{3D59E94E-90D6-464C-A30E-D1E3C34D6D84}" dt="2025-02-20T10:19:31.062" v="2054" actId="207"/>
        <pc:sldMkLst>
          <pc:docMk/>
          <pc:sldMk cId="1110799319" sldId="558"/>
        </pc:sldMkLst>
      </pc:sldChg>
      <pc:sldChg chg="addSp delSp modSp add mod delAnim modAnim">
        <pc:chgData name="Morten Brekke" userId="ede7970c-5851-4b93-9826-9b3bc45f2752" providerId="ADAL" clId="{3D59E94E-90D6-464C-A30E-D1E3C34D6D84}" dt="2025-02-20T09:38:39.631" v="2003"/>
        <pc:sldMkLst>
          <pc:docMk/>
          <pc:sldMk cId="2459041130" sldId="559"/>
        </pc:sldMkLst>
      </pc:sldChg>
      <pc:sldChg chg="add del ord">
        <pc:chgData name="Morten Brekke" userId="ede7970c-5851-4b93-9826-9b3bc45f2752" providerId="ADAL" clId="{3D59E94E-90D6-464C-A30E-D1E3C34D6D84}" dt="2025-02-20T10:17:05.699" v="2045" actId="47"/>
        <pc:sldMkLst>
          <pc:docMk/>
          <pc:sldMk cId="2495275915" sldId="560"/>
        </pc:sldMkLst>
      </pc:sldChg>
      <pc:sldChg chg="delSp add del ord">
        <pc:chgData name="Morten Brekke" userId="ede7970c-5851-4b93-9826-9b3bc45f2752" providerId="ADAL" clId="{3D59E94E-90D6-464C-A30E-D1E3C34D6D84}" dt="2025-02-20T10:17:07.472" v="2046" actId="47"/>
        <pc:sldMkLst>
          <pc:docMk/>
          <pc:sldMk cId="3673569863" sldId="561"/>
        </pc:sldMkLst>
      </pc:sldChg>
      <pc:sldChg chg="addSp delSp modSp new mod modAnim">
        <pc:chgData name="Morten Brekke" userId="ede7970c-5851-4b93-9826-9b3bc45f2752" providerId="ADAL" clId="{3D59E94E-90D6-464C-A30E-D1E3C34D6D84}" dt="2025-02-20T10:36:43.517" v="2220"/>
        <pc:sldMkLst>
          <pc:docMk/>
          <pc:sldMk cId="3113100788" sldId="562"/>
        </pc:sldMkLst>
      </pc:sldChg>
      <pc:sldChg chg="addSp delSp modSp new add del mod ord modAnim">
        <pc:chgData name="Morten Brekke" userId="ede7970c-5851-4b93-9826-9b3bc45f2752" providerId="ADAL" clId="{3D59E94E-90D6-464C-A30E-D1E3C34D6D84}" dt="2025-02-20T10:39:12.253" v="2227"/>
        <pc:sldMkLst>
          <pc:docMk/>
          <pc:sldMk cId="2556926527" sldId="563"/>
        </pc:sldMkLst>
      </pc:sldChg>
      <pc:sldChg chg="add del">
        <pc:chgData name="Morten Brekke" userId="ede7970c-5851-4b93-9826-9b3bc45f2752" providerId="ADAL" clId="{3D59E94E-90D6-464C-A30E-D1E3C34D6D84}" dt="2025-02-19T08:54:51.333" v="1222" actId="47"/>
        <pc:sldMkLst>
          <pc:docMk/>
          <pc:sldMk cId="2958014115" sldId="563"/>
        </pc:sldMkLst>
      </pc:sldChg>
      <pc:sldChg chg="new del">
        <pc:chgData name="Morten Brekke" userId="ede7970c-5851-4b93-9826-9b3bc45f2752" providerId="ADAL" clId="{3D59E94E-90D6-464C-A30E-D1E3C34D6D84}" dt="2025-02-19T09:21:43.282" v="1629" actId="47"/>
        <pc:sldMkLst>
          <pc:docMk/>
          <pc:sldMk cId="3483159940" sldId="563"/>
        </pc:sldMkLst>
      </pc:sldChg>
      <pc:sldChg chg="modSp add del mod modAnim modNotesTx">
        <pc:chgData name="Morten Brekke" userId="ede7970c-5851-4b93-9826-9b3bc45f2752" providerId="ADAL" clId="{3D59E94E-90D6-464C-A30E-D1E3C34D6D84}" dt="2025-02-20T10:39:52.886" v="2232" actId="47"/>
        <pc:sldMkLst>
          <pc:docMk/>
          <pc:sldMk cId="288378584" sldId="564"/>
        </pc:sldMkLst>
      </pc:sldChg>
      <pc:sldChg chg="addSp delSp modSp add mod ord delAnim modAnim">
        <pc:chgData name="Morten Brekke" userId="ede7970c-5851-4b93-9826-9b3bc45f2752" providerId="ADAL" clId="{3D59E94E-90D6-464C-A30E-D1E3C34D6D84}" dt="2025-02-20T10:38:09.710" v="2226" actId="1036"/>
        <pc:sldMkLst>
          <pc:docMk/>
          <pc:sldMk cId="3982543596" sldId="565"/>
        </pc:sldMkLst>
      </pc:sldChg>
      <pc:sldChg chg="addSp delSp modSp add mod addAnim delAnim modAnim">
        <pc:chgData name="Morten Brekke" userId="ede7970c-5851-4b93-9826-9b3bc45f2752" providerId="ADAL" clId="{3D59E94E-90D6-464C-A30E-D1E3C34D6D84}" dt="2025-02-24T10:11:30.700" v="2312" actId="1035"/>
        <pc:sldMkLst>
          <pc:docMk/>
          <pc:sldMk cId="403398394" sldId="566"/>
        </pc:sldMkLst>
      </pc:sldChg>
      <pc:sldMasterChg chg="del delSldLayout">
        <pc:chgData name="Morten Brekke" userId="ede7970c-5851-4b93-9826-9b3bc45f2752" providerId="ADAL" clId="{3D59E94E-90D6-464C-A30E-D1E3C34D6D84}" dt="2025-02-13T10:20:38.731" v="391" actId="47"/>
        <pc:sldMasterMkLst>
          <pc:docMk/>
          <pc:sldMasterMk cId="1818192263" sldId="2147483734"/>
        </pc:sldMasterMkLst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3220828157" sldId="2147483735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1139051849" sldId="2147483736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2737194693" sldId="2147483737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3648944794" sldId="2147483738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1472073440" sldId="2147483739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2586940517" sldId="2147483740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3659487493" sldId="2147483741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4093185645" sldId="2147483742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1375399180" sldId="2147483743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2549673781" sldId="2147483744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591724970" sldId="2147483745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2890349382" sldId="2147483746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3573394652" sldId="2147483747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2657326349" sldId="2147483748"/>
          </pc:sldLayoutMkLst>
        </pc:sldLayoutChg>
        <pc:sldLayoutChg chg="del">
          <pc:chgData name="Morten Brekke" userId="ede7970c-5851-4b93-9826-9b3bc45f2752" providerId="ADAL" clId="{3D59E94E-90D6-464C-A30E-D1E3C34D6D84}" dt="2025-02-13T10:20:38.731" v="391" actId="47"/>
          <pc:sldLayoutMkLst>
            <pc:docMk/>
            <pc:sldMasterMk cId="1818192263" sldId="2147483734"/>
            <pc:sldLayoutMk cId="203395576" sldId="2147483749"/>
          </pc:sldLayoutMkLst>
        </pc:sldLayoutChg>
      </pc:sldMasterChg>
      <pc:sldMasterChg chg="del delSldLayout">
        <pc:chgData name="Morten Brekke" userId="ede7970c-5851-4b93-9826-9b3bc45f2752" providerId="ADAL" clId="{3D59E94E-90D6-464C-A30E-D1E3C34D6D84}" dt="2025-02-20T10:18:01.994" v="2053" actId="47"/>
        <pc:sldMasterMkLst>
          <pc:docMk/>
          <pc:sldMasterMk cId="3977625673" sldId="2147483750"/>
        </pc:sldMasterMkLst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3495586027" sldId="2147483751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2177159966" sldId="2147483752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3060097164" sldId="2147483753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3755995994" sldId="2147483754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2607074485" sldId="2147483755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1138134705" sldId="2147483756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2387506716" sldId="2147483757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4095463255" sldId="2147483758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3822054966" sldId="2147483759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3773812524" sldId="2147483760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3390962382" sldId="2147483761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100190473" sldId="2147483762"/>
          </pc:sldLayoutMkLst>
        </pc:sldLayoutChg>
        <pc:sldLayoutChg chg="del">
          <pc:chgData name="Morten Brekke" userId="ede7970c-5851-4b93-9826-9b3bc45f2752" providerId="ADAL" clId="{3D59E94E-90D6-464C-A30E-D1E3C34D6D84}" dt="2025-02-20T10:18:01.994" v="2053" actId="47"/>
          <pc:sldLayoutMkLst>
            <pc:docMk/>
            <pc:sldMasterMk cId="3977625673" sldId="2147483750"/>
            <pc:sldLayoutMk cId="37519071" sldId="2147483763"/>
          </pc:sldLayoutMkLst>
        </pc:sldLayoutChg>
      </pc:sldMasterChg>
    </pc:docChg>
  </pc:docChgLst>
  <pc:docChgLst>
    <pc:chgData name="Morten Brekke" userId="ede7970c-5851-4b93-9826-9b3bc45f2752" providerId="ADAL" clId="{F8502A46-12FE-4EF2-8C55-4ECB4AE29515}"/>
    <pc:docChg chg="undo custSel addSld delSld modSld sldOrd">
      <pc:chgData name="Morten Brekke" userId="ede7970c-5851-4b93-9826-9b3bc45f2752" providerId="ADAL" clId="{F8502A46-12FE-4EF2-8C55-4ECB4AE29515}" dt="2025-09-05T07:54:37.571" v="1270"/>
      <pc:docMkLst>
        <pc:docMk/>
      </pc:docMkLst>
      <pc:sldChg chg="modSp mod">
        <pc:chgData name="Morten Brekke" userId="ede7970c-5851-4b93-9826-9b3bc45f2752" providerId="ADAL" clId="{F8502A46-12FE-4EF2-8C55-4ECB4AE29515}" dt="2025-09-04T12:43:07.110" v="932" actId="1076"/>
        <pc:sldMkLst>
          <pc:docMk/>
          <pc:sldMk cId="1968853684" sldId="493"/>
        </pc:sldMkLst>
        <pc:spChg chg="mod">
          <ac:chgData name="Morten Brekke" userId="ede7970c-5851-4b93-9826-9b3bc45f2752" providerId="ADAL" clId="{F8502A46-12FE-4EF2-8C55-4ECB4AE29515}" dt="2025-09-03T09:48:39.789" v="257" actId="1076"/>
          <ac:spMkLst>
            <pc:docMk/>
            <pc:sldMk cId="1968853684" sldId="493"/>
            <ac:spMk id="6" creationId="{B96CB57C-EAFF-4DC5-A531-179E28519926}"/>
          </ac:spMkLst>
        </pc:spChg>
        <pc:spChg chg="mod">
          <ac:chgData name="Morten Brekke" userId="ede7970c-5851-4b93-9826-9b3bc45f2752" providerId="ADAL" clId="{F8502A46-12FE-4EF2-8C55-4ECB4AE29515}" dt="2025-09-04T12:43:07.110" v="932" actId="1076"/>
          <ac:spMkLst>
            <pc:docMk/>
            <pc:sldMk cId="1968853684" sldId="493"/>
            <ac:spMk id="7" creationId="{6120E51D-B15E-4134-8D3D-FF9E4EA38D77}"/>
          </ac:spMkLst>
        </pc:spChg>
      </pc:sldChg>
      <pc:sldChg chg="addSp delSp modSp mod delAnim modAnim">
        <pc:chgData name="Morten Brekke" userId="ede7970c-5851-4b93-9826-9b3bc45f2752" providerId="ADAL" clId="{F8502A46-12FE-4EF2-8C55-4ECB4AE29515}" dt="2025-09-03T09:30:27.111" v="113" actId="1076"/>
        <pc:sldMkLst>
          <pc:docMk/>
          <pc:sldMk cId="1082456616" sldId="562"/>
        </pc:sldMkLst>
        <pc:spChg chg="mod">
          <ac:chgData name="Morten Brekke" userId="ede7970c-5851-4b93-9826-9b3bc45f2752" providerId="ADAL" clId="{F8502A46-12FE-4EF2-8C55-4ECB4AE29515}" dt="2025-09-03T09:26:09.566" v="33" actId="20577"/>
          <ac:spMkLst>
            <pc:docMk/>
            <pc:sldMk cId="1082456616" sldId="562"/>
            <ac:spMk id="5" creationId="{FFCF43A1-9BCA-AE2D-E276-192AA154FA29}"/>
          </ac:spMkLst>
        </pc:spChg>
        <pc:spChg chg="add mod">
          <ac:chgData name="Morten Brekke" userId="ede7970c-5851-4b93-9826-9b3bc45f2752" providerId="ADAL" clId="{F8502A46-12FE-4EF2-8C55-4ECB4AE29515}" dt="2025-09-03T09:30:00.417" v="84" actId="20577"/>
          <ac:spMkLst>
            <pc:docMk/>
            <pc:sldMk cId="1082456616" sldId="562"/>
            <ac:spMk id="8" creationId="{5A4867B9-B631-E16B-7277-75F4D138ED30}"/>
          </ac:spMkLst>
        </pc:spChg>
        <pc:spChg chg="add mod">
          <ac:chgData name="Morten Brekke" userId="ede7970c-5851-4b93-9826-9b3bc45f2752" providerId="ADAL" clId="{F8502A46-12FE-4EF2-8C55-4ECB4AE29515}" dt="2025-09-03T09:30:27.111" v="113" actId="1076"/>
          <ac:spMkLst>
            <pc:docMk/>
            <pc:sldMk cId="1082456616" sldId="562"/>
            <ac:spMk id="11" creationId="{F1E55960-DF19-4B5F-0E46-F6AD2020E11F}"/>
          </ac:spMkLst>
        </pc:spChg>
        <pc:picChg chg="add mod">
          <ac:chgData name="Morten Brekke" userId="ede7970c-5851-4b93-9826-9b3bc45f2752" providerId="ADAL" clId="{F8502A46-12FE-4EF2-8C55-4ECB4AE29515}" dt="2025-09-03T09:29:33.545" v="47" actId="1076"/>
          <ac:picMkLst>
            <pc:docMk/>
            <pc:sldMk cId="1082456616" sldId="562"/>
            <ac:picMk id="9" creationId="{AD9DBE79-4220-C068-57EF-EBCD75F4F714}"/>
          </ac:picMkLst>
        </pc:picChg>
        <pc:picChg chg="add mod">
          <ac:chgData name="Morten Brekke" userId="ede7970c-5851-4b93-9826-9b3bc45f2752" providerId="ADAL" clId="{F8502A46-12FE-4EF2-8C55-4ECB4AE29515}" dt="2025-09-03T09:29:26.640" v="44" actId="1076"/>
          <ac:picMkLst>
            <pc:docMk/>
            <pc:sldMk cId="1082456616" sldId="562"/>
            <ac:picMk id="10" creationId="{657F6E7D-314F-C8DB-5EBA-07738B4933EA}"/>
          </ac:picMkLst>
        </pc:picChg>
      </pc:sldChg>
      <pc:sldChg chg="del ord">
        <pc:chgData name="Morten Brekke" userId="ede7970c-5851-4b93-9826-9b3bc45f2752" providerId="ADAL" clId="{F8502A46-12FE-4EF2-8C55-4ECB4AE29515}" dt="2025-09-04T07:51:53.785" v="812" actId="47"/>
        <pc:sldMkLst>
          <pc:docMk/>
          <pc:sldMk cId="1827435068" sldId="563"/>
        </pc:sldMkLst>
      </pc:sldChg>
      <pc:sldChg chg="del ord">
        <pc:chgData name="Morten Brekke" userId="ede7970c-5851-4b93-9826-9b3bc45f2752" providerId="ADAL" clId="{F8502A46-12FE-4EF2-8C55-4ECB4AE29515}" dt="2025-09-04T07:36:10.329" v="751" actId="47"/>
        <pc:sldMkLst>
          <pc:docMk/>
          <pc:sldMk cId="626832237" sldId="565"/>
        </pc:sldMkLst>
      </pc:sldChg>
      <pc:sldChg chg="modSp del">
        <pc:chgData name="Morten Brekke" userId="ede7970c-5851-4b93-9826-9b3bc45f2752" providerId="ADAL" clId="{F8502A46-12FE-4EF2-8C55-4ECB4AE29515}" dt="2025-09-04T07:22:25.999" v="512" actId="47"/>
        <pc:sldMkLst>
          <pc:docMk/>
          <pc:sldMk cId="2228735450" sldId="566"/>
        </pc:sldMkLst>
        <pc:spChg chg="mod">
          <ac:chgData name="Morten Brekke" userId="ede7970c-5851-4b93-9826-9b3bc45f2752" providerId="ADAL" clId="{F8502A46-12FE-4EF2-8C55-4ECB4AE29515}" dt="2025-09-04T07:10:08.426" v="392" actId="255"/>
          <ac:spMkLst>
            <pc:docMk/>
            <pc:sldMk cId="2228735450" sldId="566"/>
            <ac:spMk id="6" creationId="{53CD55EB-25D1-1DCA-0178-0C3654C91DDB}"/>
          </ac:spMkLst>
        </pc:spChg>
      </pc:sldChg>
      <pc:sldChg chg="modSp del mod ord">
        <pc:chgData name="Morten Brekke" userId="ede7970c-5851-4b93-9826-9b3bc45f2752" providerId="ADAL" clId="{F8502A46-12FE-4EF2-8C55-4ECB4AE29515}" dt="2025-09-04T07:51:50.810" v="811" actId="47"/>
        <pc:sldMkLst>
          <pc:docMk/>
          <pc:sldMk cId="2462294971" sldId="567"/>
        </pc:sldMkLst>
        <pc:spChg chg="mod">
          <ac:chgData name="Morten Brekke" userId="ede7970c-5851-4b93-9826-9b3bc45f2752" providerId="ADAL" clId="{F8502A46-12FE-4EF2-8C55-4ECB4AE29515}" dt="2025-09-04T07:09:34.500" v="389" actId="1076"/>
          <ac:spMkLst>
            <pc:docMk/>
            <pc:sldMk cId="2462294971" sldId="567"/>
            <ac:spMk id="3" creationId="{408A2AB6-820A-EF86-6330-D9005C06D992}"/>
          </ac:spMkLst>
        </pc:spChg>
        <pc:spChg chg="mod">
          <ac:chgData name="Morten Brekke" userId="ede7970c-5851-4b93-9826-9b3bc45f2752" providerId="ADAL" clId="{F8502A46-12FE-4EF2-8C55-4ECB4AE29515}" dt="2025-09-04T07:09:24.232" v="388" actId="20577"/>
          <ac:spMkLst>
            <pc:docMk/>
            <pc:sldMk cId="2462294971" sldId="567"/>
            <ac:spMk id="6" creationId="{F210C7D5-6792-328A-FFD3-4AB55BE4AE2D}"/>
          </ac:spMkLst>
        </pc:spChg>
      </pc:sldChg>
      <pc:sldChg chg="modSp add mod modAnim">
        <pc:chgData name="Morten Brekke" userId="ede7970c-5851-4b93-9826-9b3bc45f2752" providerId="ADAL" clId="{F8502A46-12FE-4EF2-8C55-4ECB4AE29515}" dt="2025-09-05T07:31:10.408" v="1149" actId="14100"/>
        <pc:sldMkLst>
          <pc:docMk/>
          <pc:sldMk cId="3628573237" sldId="567"/>
        </pc:sldMkLst>
        <pc:spChg chg="mod">
          <ac:chgData name="Morten Brekke" userId="ede7970c-5851-4b93-9826-9b3bc45f2752" providerId="ADAL" clId="{F8502A46-12FE-4EF2-8C55-4ECB4AE29515}" dt="2025-09-05T07:31:10.408" v="1149" actId="14100"/>
          <ac:spMkLst>
            <pc:docMk/>
            <pc:sldMk cId="3628573237" sldId="567"/>
            <ac:spMk id="5" creationId="{96C06858-1A73-7023-0C64-2C3AFE5DE77B}"/>
          </ac:spMkLst>
        </pc:spChg>
      </pc:sldChg>
      <pc:sldChg chg="addSp delSp modSp new mod ord">
        <pc:chgData name="Morten Brekke" userId="ede7970c-5851-4b93-9826-9b3bc45f2752" providerId="ADAL" clId="{F8502A46-12FE-4EF2-8C55-4ECB4AE29515}" dt="2025-09-04T12:41:13.217" v="929" actId="20577"/>
        <pc:sldMkLst>
          <pc:docMk/>
          <pc:sldMk cId="3775378463" sldId="568"/>
        </pc:sldMkLst>
        <pc:spChg chg="add mod">
          <ac:chgData name="Morten Brekke" userId="ede7970c-5851-4b93-9826-9b3bc45f2752" providerId="ADAL" clId="{F8502A46-12FE-4EF2-8C55-4ECB4AE29515}" dt="2025-09-04T12:41:13.217" v="929" actId="20577"/>
          <ac:spMkLst>
            <pc:docMk/>
            <pc:sldMk cId="3775378463" sldId="568"/>
            <ac:spMk id="5" creationId="{2A2A23C4-A817-6CC2-DD14-9E4B12182FC4}"/>
          </ac:spMkLst>
        </pc:spChg>
      </pc:sldChg>
      <pc:sldChg chg="addSp delSp modSp new mod ord">
        <pc:chgData name="Morten Brekke" userId="ede7970c-5851-4b93-9826-9b3bc45f2752" providerId="ADAL" clId="{F8502A46-12FE-4EF2-8C55-4ECB4AE29515}" dt="2025-09-04T12:40:42.477" v="899" actId="20577"/>
        <pc:sldMkLst>
          <pc:docMk/>
          <pc:sldMk cId="2090443093" sldId="569"/>
        </pc:sldMkLst>
        <pc:spChg chg="add mod">
          <ac:chgData name="Morten Brekke" userId="ede7970c-5851-4b93-9826-9b3bc45f2752" providerId="ADAL" clId="{F8502A46-12FE-4EF2-8C55-4ECB4AE29515}" dt="2025-09-04T12:40:42.477" v="899" actId="20577"/>
          <ac:spMkLst>
            <pc:docMk/>
            <pc:sldMk cId="2090443093" sldId="569"/>
            <ac:spMk id="3" creationId="{5E6B1A5F-6CD1-1BC6-4E14-268E22AE1325}"/>
          </ac:spMkLst>
        </pc:spChg>
        <pc:spChg chg="add del mod">
          <ac:chgData name="Morten Brekke" userId="ede7970c-5851-4b93-9826-9b3bc45f2752" providerId="ADAL" clId="{F8502A46-12FE-4EF2-8C55-4ECB4AE29515}" dt="2025-09-04T07:01:52.520" v="301" actId="478"/>
          <ac:spMkLst>
            <pc:docMk/>
            <pc:sldMk cId="2090443093" sldId="569"/>
            <ac:spMk id="5" creationId="{371C9AF4-8C80-AEB9-005B-9A2FCF46BEE1}"/>
          </ac:spMkLst>
        </pc:spChg>
      </pc:sldChg>
      <pc:sldChg chg="addSp delSp modSp add mod ord">
        <pc:chgData name="Morten Brekke" userId="ede7970c-5851-4b93-9826-9b3bc45f2752" providerId="ADAL" clId="{F8502A46-12FE-4EF2-8C55-4ECB4AE29515}" dt="2025-09-04T07:24:13.572" v="525" actId="14100"/>
        <pc:sldMkLst>
          <pc:docMk/>
          <pc:sldMk cId="3390958077" sldId="570"/>
        </pc:sldMkLst>
        <pc:spChg chg="add mod">
          <ac:chgData name="Morten Brekke" userId="ede7970c-5851-4b93-9826-9b3bc45f2752" providerId="ADAL" clId="{F8502A46-12FE-4EF2-8C55-4ECB4AE29515}" dt="2025-09-04T07:24:12.198" v="523" actId="14100"/>
          <ac:spMkLst>
            <pc:docMk/>
            <pc:sldMk cId="3390958077" sldId="570"/>
            <ac:spMk id="4" creationId="{E49E5694-0EAD-E50A-E39E-875D6BC7E543}"/>
          </ac:spMkLst>
        </pc:spChg>
        <pc:picChg chg="add mod">
          <ac:chgData name="Morten Brekke" userId="ede7970c-5851-4b93-9826-9b3bc45f2752" providerId="ADAL" clId="{F8502A46-12FE-4EF2-8C55-4ECB4AE29515}" dt="2025-09-04T07:24:13.572" v="525" actId="14100"/>
          <ac:picMkLst>
            <pc:docMk/>
            <pc:sldMk cId="3390958077" sldId="570"/>
            <ac:picMk id="5" creationId="{49CA4FDB-7F22-6274-DBCB-607D9FC00E0C}"/>
          </ac:picMkLst>
        </pc:picChg>
      </pc:sldChg>
      <pc:sldChg chg="addSp modSp add mod ord">
        <pc:chgData name="Morten Brekke" userId="ede7970c-5851-4b93-9826-9b3bc45f2752" providerId="ADAL" clId="{F8502A46-12FE-4EF2-8C55-4ECB4AE29515}" dt="2025-09-04T07:16:27.809" v="426" actId="113"/>
        <pc:sldMkLst>
          <pc:docMk/>
          <pc:sldMk cId="317711040" sldId="571"/>
        </pc:sldMkLst>
        <pc:spChg chg="add mod">
          <ac:chgData name="Morten Brekke" userId="ede7970c-5851-4b93-9826-9b3bc45f2752" providerId="ADAL" clId="{F8502A46-12FE-4EF2-8C55-4ECB4AE29515}" dt="2025-09-04T07:16:27.809" v="426" actId="113"/>
          <ac:spMkLst>
            <pc:docMk/>
            <pc:sldMk cId="317711040" sldId="571"/>
            <ac:spMk id="3" creationId="{39637734-9392-F310-E825-6E02393413DC}"/>
          </ac:spMkLst>
        </pc:spChg>
      </pc:sldChg>
      <pc:sldChg chg="addSp modSp add mod">
        <pc:chgData name="Morten Brekke" userId="ede7970c-5851-4b93-9826-9b3bc45f2752" providerId="ADAL" clId="{F8502A46-12FE-4EF2-8C55-4ECB4AE29515}" dt="2025-09-05T07:42:06.172" v="1159" actId="20577"/>
        <pc:sldMkLst>
          <pc:docMk/>
          <pc:sldMk cId="1438883627" sldId="572"/>
        </pc:sldMkLst>
        <pc:spChg chg="add mod">
          <ac:chgData name="Morten Brekke" userId="ede7970c-5851-4b93-9826-9b3bc45f2752" providerId="ADAL" clId="{F8502A46-12FE-4EF2-8C55-4ECB4AE29515}" dt="2025-09-05T07:42:06.172" v="1159" actId="20577"/>
          <ac:spMkLst>
            <pc:docMk/>
            <pc:sldMk cId="1438883627" sldId="572"/>
            <ac:spMk id="3" creationId="{FF413053-D39B-4993-B09A-C1C2AC990BE1}"/>
          </ac:spMkLst>
        </pc:spChg>
        <pc:picChg chg="add mod">
          <ac:chgData name="Morten Brekke" userId="ede7970c-5851-4b93-9826-9b3bc45f2752" providerId="ADAL" clId="{F8502A46-12FE-4EF2-8C55-4ECB4AE29515}" dt="2025-09-04T07:31:46.991" v="612" actId="1076"/>
          <ac:picMkLst>
            <pc:docMk/>
            <pc:sldMk cId="1438883627" sldId="572"/>
            <ac:picMk id="5" creationId="{806085EE-5FFE-0AFE-9C99-F93A0C1D8A9A}"/>
          </ac:picMkLst>
        </pc:picChg>
        <pc:picChg chg="add mod ord">
          <ac:chgData name="Morten Brekke" userId="ede7970c-5851-4b93-9826-9b3bc45f2752" providerId="ADAL" clId="{F8502A46-12FE-4EF2-8C55-4ECB4AE29515}" dt="2025-09-04T07:31:41.879" v="611" actId="167"/>
          <ac:picMkLst>
            <pc:docMk/>
            <pc:sldMk cId="1438883627" sldId="572"/>
            <ac:picMk id="6" creationId="{A794990E-D9D7-58A6-809C-8581F6EF5DCF}"/>
          </ac:picMkLst>
        </pc:picChg>
      </pc:sldChg>
      <pc:sldChg chg="addSp modSp new mod">
        <pc:chgData name="Morten Brekke" userId="ede7970c-5851-4b93-9826-9b3bc45f2752" providerId="ADAL" clId="{F8502A46-12FE-4EF2-8C55-4ECB4AE29515}" dt="2025-09-05T07:46:45.424" v="1248" actId="20577"/>
        <pc:sldMkLst>
          <pc:docMk/>
          <pc:sldMk cId="531991488" sldId="573"/>
        </pc:sldMkLst>
        <pc:spChg chg="add mod">
          <ac:chgData name="Morten Brekke" userId="ede7970c-5851-4b93-9826-9b3bc45f2752" providerId="ADAL" clId="{F8502A46-12FE-4EF2-8C55-4ECB4AE29515}" dt="2025-09-05T07:46:45.424" v="1248" actId="20577"/>
          <ac:spMkLst>
            <pc:docMk/>
            <pc:sldMk cId="531991488" sldId="573"/>
            <ac:spMk id="3" creationId="{5B8B4798-967F-C680-EF60-C36B3953B0DD}"/>
          </ac:spMkLst>
        </pc:spChg>
      </pc:sldChg>
      <pc:sldChg chg="addSp new del mod">
        <pc:chgData name="Morten Brekke" userId="ede7970c-5851-4b93-9826-9b3bc45f2752" providerId="ADAL" clId="{F8502A46-12FE-4EF2-8C55-4ECB4AE29515}" dt="2025-09-04T07:49:46.904" v="788" actId="47"/>
        <pc:sldMkLst>
          <pc:docMk/>
          <pc:sldMk cId="1233305829" sldId="574"/>
        </pc:sldMkLst>
      </pc:sldChg>
      <pc:sldChg chg="add del ord">
        <pc:chgData name="Morten Brekke" userId="ede7970c-5851-4b93-9826-9b3bc45f2752" providerId="ADAL" clId="{F8502A46-12FE-4EF2-8C55-4ECB4AE29515}" dt="2025-09-04T07:11:32.800" v="394" actId="47"/>
        <pc:sldMkLst>
          <pc:docMk/>
          <pc:sldMk cId="425659661" sldId="575"/>
        </pc:sldMkLst>
      </pc:sldChg>
      <pc:sldChg chg="addSp modSp add mod modAnim">
        <pc:chgData name="Morten Brekke" userId="ede7970c-5851-4b93-9826-9b3bc45f2752" providerId="ADAL" clId="{F8502A46-12FE-4EF2-8C55-4ECB4AE29515}" dt="2025-09-05T07:54:37.571" v="1270"/>
        <pc:sldMkLst>
          <pc:docMk/>
          <pc:sldMk cId="2061203005" sldId="576"/>
        </pc:sldMkLst>
        <pc:picChg chg="add mod">
          <ac:chgData name="Morten Brekke" userId="ede7970c-5851-4b93-9826-9b3bc45f2752" providerId="ADAL" clId="{F8502A46-12FE-4EF2-8C55-4ECB4AE29515}" dt="2025-09-05T07:18:39.402" v="950" actId="1076"/>
          <ac:picMkLst>
            <pc:docMk/>
            <pc:sldMk cId="2061203005" sldId="576"/>
            <ac:picMk id="3" creationId="{67949A5B-0122-776D-D502-77BE5C0CAFA8}"/>
          </ac:picMkLst>
        </pc:picChg>
        <pc:picChg chg="add mod">
          <ac:chgData name="Morten Brekke" userId="ede7970c-5851-4b93-9826-9b3bc45f2752" providerId="ADAL" clId="{F8502A46-12FE-4EF2-8C55-4ECB4AE29515}" dt="2025-09-05T07:18:52.521" v="954" actId="1076"/>
          <ac:picMkLst>
            <pc:docMk/>
            <pc:sldMk cId="2061203005" sldId="576"/>
            <ac:picMk id="6" creationId="{90FE63C6-99B6-952A-2EBC-F9BA681E9C34}"/>
          </ac:picMkLst>
        </pc:picChg>
        <pc:picChg chg="mod">
          <ac:chgData name="Morten Brekke" userId="ede7970c-5851-4b93-9826-9b3bc45f2752" providerId="ADAL" clId="{F8502A46-12FE-4EF2-8C55-4ECB4AE29515}" dt="2025-09-05T07:18:34.001" v="949" actId="1076"/>
          <ac:picMkLst>
            <pc:docMk/>
            <pc:sldMk cId="2061203005" sldId="576"/>
            <ac:picMk id="7" creationId="{ACA0A0CC-4948-7BDB-F47B-8589636E634C}"/>
          </ac:picMkLst>
        </pc:picChg>
        <pc:picChg chg="add mod">
          <ac:chgData name="Morten Brekke" userId="ede7970c-5851-4b93-9826-9b3bc45f2752" providerId="ADAL" clId="{F8502A46-12FE-4EF2-8C55-4ECB4AE29515}" dt="2025-09-05T07:20:08.371" v="965" actId="207"/>
          <ac:picMkLst>
            <pc:docMk/>
            <pc:sldMk cId="2061203005" sldId="576"/>
            <ac:picMk id="9" creationId="{6F078485-FC78-3D68-0ABA-A47C31E4AA7C}"/>
          </ac:picMkLst>
        </pc:picChg>
      </pc:sldChg>
      <pc:sldChg chg="addSp modSp new mod">
        <pc:chgData name="Morten Brekke" userId="ede7970c-5851-4b93-9826-9b3bc45f2752" providerId="ADAL" clId="{F8502A46-12FE-4EF2-8C55-4ECB4AE29515}" dt="2025-09-04T07:02:12.010" v="313" actId="20577"/>
        <pc:sldMkLst>
          <pc:docMk/>
          <pc:sldMk cId="3815138733" sldId="577"/>
        </pc:sldMkLst>
        <pc:spChg chg="add mod">
          <ac:chgData name="Morten Brekke" userId="ede7970c-5851-4b93-9826-9b3bc45f2752" providerId="ADAL" clId="{F8502A46-12FE-4EF2-8C55-4ECB4AE29515}" dt="2025-09-04T07:02:12.010" v="313" actId="20577"/>
          <ac:spMkLst>
            <pc:docMk/>
            <pc:sldMk cId="3815138733" sldId="577"/>
            <ac:spMk id="2" creationId="{E35778D0-AF42-C05A-6107-951E3ED22911}"/>
          </ac:spMkLst>
        </pc:spChg>
        <pc:spChg chg="add mod">
          <ac:chgData name="Morten Brekke" userId="ede7970c-5851-4b93-9826-9b3bc45f2752" providerId="ADAL" clId="{F8502A46-12FE-4EF2-8C55-4ECB4AE29515}" dt="2025-09-03T09:32:24.570" v="115"/>
          <ac:spMkLst>
            <pc:docMk/>
            <pc:sldMk cId="3815138733" sldId="577"/>
            <ac:spMk id="3" creationId="{9608E714-A724-ECB1-37E7-426AAA75A77C}"/>
          </ac:spMkLst>
        </pc:spChg>
        <pc:spChg chg="add mod">
          <ac:chgData name="Morten Brekke" userId="ede7970c-5851-4b93-9826-9b3bc45f2752" providerId="ADAL" clId="{F8502A46-12FE-4EF2-8C55-4ECB4AE29515}" dt="2025-09-03T09:32:36.564" v="116" actId="1076"/>
          <ac:spMkLst>
            <pc:docMk/>
            <pc:sldMk cId="3815138733" sldId="577"/>
            <ac:spMk id="4" creationId="{079AB4C8-6C37-9DCC-756B-461241BE24F7}"/>
          </ac:spMkLst>
        </pc:spChg>
        <pc:picChg chg="add mod">
          <ac:chgData name="Morten Brekke" userId="ede7970c-5851-4b93-9826-9b3bc45f2752" providerId="ADAL" clId="{F8502A46-12FE-4EF2-8C55-4ECB4AE29515}" dt="2025-09-03T09:32:24.570" v="115"/>
          <ac:picMkLst>
            <pc:docMk/>
            <pc:sldMk cId="3815138733" sldId="577"/>
            <ac:picMk id="5" creationId="{DCF5D4C1-E132-49EC-8463-7C33231F8698}"/>
          </ac:picMkLst>
        </pc:picChg>
        <pc:picChg chg="add mod">
          <ac:chgData name="Morten Brekke" userId="ede7970c-5851-4b93-9826-9b3bc45f2752" providerId="ADAL" clId="{F8502A46-12FE-4EF2-8C55-4ECB4AE29515}" dt="2025-09-03T09:32:42.369" v="117" actId="1076"/>
          <ac:picMkLst>
            <pc:docMk/>
            <pc:sldMk cId="3815138733" sldId="577"/>
            <ac:picMk id="6" creationId="{239687E6-02E6-653E-8596-80171D96FB4F}"/>
          </ac:picMkLst>
        </pc:picChg>
        <pc:picChg chg="add mod">
          <ac:chgData name="Morten Brekke" userId="ede7970c-5851-4b93-9826-9b3bc45f2752" providerId="ADAL" clId="{F8502A46-12FE-4EF2-8C55-4ECB4AE29515}" dt="2025-09-03T09:32:24.570" v="115"/>
          <ac:picMkLst>
            <pc:docMk/>
            <pc:sldMk cId="3815138733" sldId="577"/>
            <ac:picMk id="7" creationId="{904781E8-A47D-D1DF-823D-9E05CFDE9AC7}"/>
          </ac:picMkLst>
        </pc:picChg>
        <pc:picChg chg="add mod">
          <ac:chgData name="Morten Brekke" userId="ede7970c-5851-4b93-9826-9b3bc45f2752" providerId="ADAL" clId="{F8502A46-12FE-4EF2-8C55-4ECB4AE29515}" dt="2025-09-03T09:32:42.369" v="117" actId="1076"/>
          <ac:picMkLst>
            <pc:docMk/>
            <pc:sldMk cId="3815138733" sldId="577"/>
            <ac:picMk id="8" creationId="{D45CCC4C-641E-FB10-340E-6584427C917D}"/>
          </ac:picMkLst>
        </pc:picChg>
      </pc:sldChg>
      <pc:sldChg chg="addSp modSp new ord">
        <pc:chgData name="Morten Brekke" userId="ede7970c-5851-4b93-9826-9b3bc45f2752" providerId="ADAL" clId="{F8502A46-12FE-4EF2-8C55-4ECB4AE29515}" dt="2025-09-03T09:33:28.382" v="121"/>
        <pc:sldMkLst>
          <pc:docMk/>
          <pc:sldMk cId="3522037272" sldId="578"/>
        </pc:sldMkLst>
        <pc:picChg chg="add mod">
          <ac:chgData name="Morten Brekke" userId="ede7970c-5851-4b93-9826-9b3bc45f2752" providerId="ADAL" clId="{F8502A46-12FE-4EF2-8C55-4ECB4AE29515}" dt="2025-09-03T09:33:28.382" v="121"/>
          <ac:picMkLst>
            <pc:docMk/>
            <pc:sldMk cId="3522037272" sldId="578"/>
            <ac:picMk id="2" creationId="{BC1B5118-42ED-C695-0B7F-0B46E2E93CB9}"/>
          </ac:picMkLst>
        </pc:picChg>
      </pc:sldChg>
      <pc:sldChg chg="addSp delSp modSp add mod ord modAnim">
        <pc:chgData name="Morten Brekke" userId="ede7970c-5851-4b93-9826-9b3bc45f2752" providerId="ADAL" clId="{F8502A46-12FE-4EF2-8C55-4ECB4AE29515}" dt="2025-09-05T07:53:48.876" v="1267"/>
        <pc:sldMkLst>
          <pc:docMk/>
          <pc:sldMk cId="3826752271" sldId="579"/>
        </pc:sldMkLst>
        <pc:spChg chg="add mod">
          <ac:chgData name="Morten Brekke" userId="ede7970c-5851-4b93-9826-9b3bc45f2752" providerId="ADAL" clId="{F8502A46-12FE-4EF2-8C55-4ECB4AE29515}" dt="2025-09-03T09:34:24.755" v="126"/>
          <ac:spMkLst>
            <pc:docMk/>
            <pc:sldMk cId="3826752271" sldId="579"/>
            <ac:spMk id="3" creationId="{B2F81586-87C4-A26C-9A7E-C80EB6A7DF66}"/>
          </ac:spMkLst>
        </pc:spChg>
        <pc:spChg chg="add mod">
          <ac:chgData name="Morten Brekke" userId="ede7970c-5851-4b93-9826-9b3bc45f2752" providerId="ADAL" clId="{F8502A46-12FE-4EF2-8C55-4ECB4AE29515}" dt="2025-09-03T09:37:45.530" v="149" actId="1076"/>
          <ac:spMkLst>
            <pc:docMk/>
            <pc:sldMk cId="3826752271" sldId="579"/>
            <ac:spMk id="6" creationId="{852795CE-929C-60B2-2E60-84465D03AF63}"/>
          </ac:spMkLst>
        </pc:spChg>
        <pc:picChg chg="add mod ord">
          <ac:chgData name="Morten Brekke" userId="ede7970c-5851-4b93-9826-9b3bc45f2752" providerId="ADAL" clId="{F8502A46-12FE-4EF2-8C55-4ECB4AE29515}" dt="2025-09-03T09:37:35.241" v="147" actId="14100"/>
          <ac:picMkLst>
            <pc:docMk/>
            <pc:sldMk cId="3826752271" sldId="579"/>
            <ac:picMk id="4" creationId="{47D66E9E-2793-EB42-4E66-DEDD2279DC8A}"/>
          </ac:picMkLst>
        </pc:picChg>
        <pc:picChg chg="add mod">
          <ac:chgData name="Morten Brekke" userId="ede7970c-5851-4b93-9826-9b3bc45f2752" providerId="ADAL" clId="{F8502A46-12FE-4EF2-8C55-4ECB4AE29515}" dt="2025-09-05T07:49:49.017" v="1249" actId="1076"/>
          <ac:picMkLst>
            <pc:docMk/>
            <pc:sldMk cId="3826752271" sldId="579"/>
            <ac:picMk id="5" creationId="{819DFFC3-398B-8C6F-9DC3-4E76096CDD51}"/>
          </ac:picMkLst>
        </pc:picChg>
        <pc:picChg chg="add mod">
          <ac:chgData name="Morten Brekke" userId="ede7970c-5851-4b93-9826-9b3bc45f2752" providerId="ADAL" clId="{F8502A46-12FE-4EF2-8C55-4ECB4AE29515}" dt="2025-09-03T09:37:40.730" v="148" actId="1076"/>
          <ac:picMkLst>
            <pc:docMk/>
            <pc:sldMk cId="3826752271" sldId="579"/>
            <ac:picMk id="7" creationId="{568AB3A1-ADEC-566B-AD20-DFB579D83A1C}"/>
          </ac:picMkLst>
        </pc:picChg>
        <pc:picChg chg="add mod ord">
          <ac:chgData name="Morten Brekke" userId="ede7970c-5851-4b93-9826-9b3bc45f2752" providerId="ADAL" clId="{F8502A46-12FE-4EF2-8C55-4ECB4AE29515}" dt="2025-09-05T07:50:13.764" v="1253" actId="167"/>
          <ac:picMkLst>
            <pc:docMk/>
            <pc:sldMk cId="3826752271" sldId="579"/>
            <ac:picMk id="8" creationId="{2C1FBBE3-6799-166F-D9E7-B6D643136120}"/>
          </ac:picMkLst>
        </pc:picChg>
        <pc:picChg chg="add mod">
          <ac:chgData name="Morten Brekke" userId="ede7970c-5851-4b93-9826-9b3bc45f2752" providerId="ADAL" clId="{F8502A46-12FE-4EF2-8C55-4ECB4AE29515}" dt="2025-09-05T07:50:50.496" v="1262" actId="1076"/>
          <ac:picMkLst>
            <pc:docMk/>
            <pc:sldMk cId="3826752271" sldId="579"/>
            <ac:picMk id="9" creationId="{4CD4E7E8-02FF-CF55-B267-2F95E070289B}"/>
          </ac:picMkLst>
        </pc:picChg>
      </pc:sldChg>
      <pc:sldChg chg="addSp modSp add mod modAnim">
        <pc:chgData name="Morten Brekke" userId="ede7970c-5851-4b93-9826-9b3bc45f2752" providerId="ADAL" clId="{F8502A46-12FE-4EF2-8C55-4ECB4AE29515}" dt="2025-09-05T07:15:44.359" v="933"/>
        <pc:sldMkLst>
          <pc:docMk/>
          <pc:sldMk cId="3790925149" sldId="580"/>
        </pc:sldMkLst>
        <pc:spChg chg="add mod">
          <ac:chgData name="Morten Brekke" userId="ede7970c-5851-4b93-9826-9b3bc45f2752" providerId="ADAL" clId="{F8502A46-12FE-4EF2-8C55-4ECB4AE29515}" dt="2025-09-04T07:51:01.349" v="800" actId="1076"/>
          <ac:spMkLst>
            <pc:docMk/>
            <pc:sldMk cId="3790925149" sldId="580"/>
            <ac:spMk id="2" creationId="{209DE1E5-A336-77CF-DAFA-192EBD978817}"/>
          </ac:spMkLst>
        </pc:spChg>
        <pc:spChg chg="mod">
          <ac:chgData name="Morten Brekke" userId="ede7970c-5851-4b93-9826-9b3bc45f2752" providerId="ADAL" clId="{F8502A46-12FE-4EF2-8C55-4ECB4AE29515}" dt="2025-09-04T07:51:15.638" v="802" actId="1076"/>
          <ac:spMkLst>
            <pc:docMk/>
            <pc:sldMk cId="3790925149" sldId="580"/>
            <ac:spMk id="3" creationId="{4AEF12D6-09E6-55C5-B42B-DCD6B67D31B1}"/>
          </ac:spMkLst>
        </pc:spChg>
        <pc:spChg chg="mod">
          <ac:chgData name="Morten Brekke" userId="ede7970c-5851-4b93-9826-9b3bc45f2752" providerId="ADAL" clId="{F8502A46-12FE-4EF2-8C55-4ECB4AE29515}" dt="2025-09-04T07:51:35.302" v="807" actId="1076"/>
          <ac:spMkLst>
            <pc:docMk/>
            <pc:sldMk cId="3790925149" sldId="580"/>
            <ac:spMk id="6" creationId="{71E7BBB8-C17B-3BB4-0357-C776DBDE3552}"/>
          </ac:spMkLst>
        </pc:spChg>
        <pc:spChg chg="mod">
          <ac:chgData name="Morten Brekke" userId="ede7970c-5851-4b93-9826-9b3bc45f2752" providerId="ADAL" clId="{F8502A46-12FE-4EF2-8C55-4ECB4AE29515}" dt="2025-09-04T07:51:20.203" v="803" actId="1076"/>
          <ac:spMkLst>
            <pc:docMk/>
            <pc:sldMk cId="3790925149" sldId="580"/>
            <ac:spMk id="8" creationId="{1AE49AF6-F92B-8AC4-BB70-795FEEC3AB49}"/>
          </ac:spMkLst>
        </pc:spChg>
        <pc:spChg chg="mod">
          <ac:chgData name="Morten Brekke" userId="ede7970c-5851-4b93-9826-9b3bc45f2752" providerId="ADAL" clId="{F8502A46-12FE-4EF2-8C55-4ECB4AE29515}" dt="2025-09-04T07:50:12.508" v="789" actId="1076"/>
          <ac:spMkLst>
            <pc:docMk/>
            <pc:sldMk cId="3790925149" sldId="580"/>
            <ac:spMk id="10" creationId="{6E974C1B-DCCB-927B-60A7-AC5B8F158D4D}"/>
          </ac:spMkLst>
        </pc:spChg>
        <pc:spChg chg="mod">
          <ac:chgData name="Morten Brekke" userId="ede7970c-5851-4b93-9826-9b3bc45f2752" providerId="ADAL" clId="{F8502A46-12FE-4EF2-8C55-4ECB4AE29515}" dt="2025-09-04T07:51:44.207" v="810" actId="1076"/>
          <ac:spMkLst>
            <pc:docMk/>
            <pc:sldMk cId="3790925149" sldId="580"/>
            <ac:spMk id="12" creationId="{ABA15034-9D09-D9C7-08E9-DD4600A55DA4}"/>
          </ac:spMkLst>
        </pc:spChg>
        <pc:spChg chg="mod">
          <ac:chgData name="Morten Brekke" userId="ede7970c-5851-4b93-9826-9b3bc45f2752" providerId="ADAL" clId="{F8502A46-12FE-4EF2-8C55-4ECB4AE29515}" dt="2025-09-04T07:50:15.467" v="790" actId="1076"/>
          <ac:spMkLst>
            <pc:docMk/>
            <pc:sldMk cId="3790925149" sldId="580"/>
            <ac:spMk id="14" creationId="{7EDE4F6C-5718-4D2C-BAB0-CCE5D684B742}"/>
          </ac:spMkLst>
        </pc:spChg>
        <pc:spChg chg="mod">
          <ac:chgData name="Morten Brekke" userId="ede7970c-5851-4b93-9826-9b3bc45f2752" providerId="ADAL" clId="{F8502A46-12FE-4EF2-8C55-4ECB4AE29515}" dt="2025-09-04T07:51:29.063" v="805" actId="1076"/>
          <ac:spMkLst>
            <pc:docMk/>
            <pc:sldMk cId="3790925149" sldId="580"/>
            <ac:spMk id="16" creationId="{FC75B6B1-D08D-1643-788D-349DADD6E42D}"/>
          </ac:spMkLst>
        </pc:spChg>
      </pc:sldChg>
      <pc:sldChg chg="modSp add mod">
        <pc:chgData name="Morten Brekke" userId="ede7970c-5851-4b93-9826-9b3bc45f2752" providerId="ADAL" clId="{F8502A46-12FE-4EF2-8C55-4ECB4AE29515}" dt="2025-09-05T07:25:59.437" v="1082" actId="255"/>
        <pc:sldMkLst>
          <pc:docMk/>
          <pc:sldMk cId="1871124338" sldId="581"/>
        </pc:sldMkLst>
        <pc:spChg chg="mod">
          <ac:chgData name="Morten Brekke" userId="ede7970c-5851-4b93-9826-9b3bc45f2752" providerId="ADAL" clId="{F8502A46-12FE-4EF2-8C55-4ECB4AE29515}" dt="2025-09-05T07:25:59.437" v="1082" actId="255"/>
          <ac:spMkLst>
            <pc:docMk/>
            <pc:sldMk cId="1871124338" sldId="581"/>
            <ac:spMk id="3" creationId="{176EFAFF-6133-AC56-6BF6-21396451C709}"/>
          </ac:spMkLst>
        </pc:spChg>
      </pc:sldChg>
      <pc:sldChg chg="addSp modSp add mod">
        <pc:chgData name="Morten Brekke" userId="ede7970c-5851-4b93-9826-9b3bc45f2752" providerId="ADAL" clId="{F8502A46-12FE-4EF2-8C55-4ECB4AE29515}" dt="2025-09-05T07:15:57.574" v="937" actId="313"/>
        <pc:sldMkLst>
          <pc:docMk/>
          <pc:sldMk cId="3049565177" sldId="582"/>
        </pc:sldMkLst>
        <pc:spChg chg="mod">
          <ac:chgData name="Morten Brekke" userId="ede7970c-5851-4b93-9826-9b3bc45f2752" providerId="ADAL" clId="{F8502A46-12FE-4EF2-8C55-4ECB4AE29515}" dt="2025-09-05T07:15:57.574" v="937" actId="313"/>
          <ac:spMkLst>
            <pc:docMk/>
            <pc:sldMk cId="3049565177" sldId="582"/>
            <ac:spMk id="3" creationId="{21AD427B-25F8-93ED-7693-5B62C9A1A346}"/>
          </ac:spMkLst>
        </pc:spChg>
        <pc:picChg chg="add mod">
          <ac:chgData name="Morten Brekke" userId="ede7970c-5851-4b93-9826-9b3bc45f2752" providerId="ADAL" clId="{F8502A46-12FE-4EF2-8C55-4ECB4AE29515}" dt="2025-09-04T07:49:33.562" v="785" actId="1076"/>
          <ac:picMkLst>
            <pc:docMk/>
            <pc:sldMk cId="3049565177" sldId="582"/>
            <ac:picMk id="2" creationId="{8BE6E35D-73EC-5E60-FDCA-6E296EFE5FEC}"/>
          </ac:picMkLst>
        </pc:picChg>
        <pc:picChg chg="add mod">
          <ac:chgData name="Morten Brekke" userId="ede7970c-5851-4b93-9826-9b3bc45f2752" providerId="ADAL" clId="{F8502A46-12FE-4EF2-8C55-4ECB4AE29515}" dt="2025-09-04T07:49:35.302" v="786" actId="1076"/>
          <ac:picMkLst>
            <pc:docMk/>
            <pc:sldMk cId="3049565177" sldId="582"/>
            <ac:picMk id="4" creationId="{83045C79-ADD0-EEEE-EC9B-66469FDA9E15}"/>
          </ac:picMkLst>
        </pc:picChg>
        <pc:picChg chg="add mod">
          <ac:chgData name="Morten Brekke" userId="ede7970c-5851-4b93-9826-9b3bc45f2752" providerId="ADAL" clId="{F8502A46-12FE-4EF2-8C55-4ECB4AE29515}" dt="2025-09-04T07:49:38.026" v="787" actId="1076"/>
          <ac:picMkLst>
            <pc:docMk/>
            <pc:sldMk cId="3049565177" sldId="582"/>
            <ac:picMk id="5" creationId="{80B7A782-0107-E2A6-A9FC-5E2565EB11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CC89B-8460-413D-81A6-EAAC854CB394}" type="datetimeFigureOut">
              <a:rPr lang="nb-NO" smtClean="0"/>
              <a:t>17.10.2025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E3F9B-00BE-4197-A752-0F0907B26F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45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B604-C9F2-B44F-BBD0-B423C6B3A9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6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3F9B-00BE-4197-A752-0F0907B26FD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37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3F9B-00BE-4197-A752-0F0907B26FD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37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3F9B-00BE-4197-A752-0F0907B26FD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630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mørk bakgrun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3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F2F3F6">
                    <a:alpha val="74000"/>
                  </a:srgb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8817D405-DD02-1A4E-A048-5ADA2D19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607410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8E18A76-A0BB-614A-9106-5C1E47C0C8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58" y="595121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8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1FD7C88-6343-784C-AA84-28EE43BEC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2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objekt&#10;&#10;&#10;&#10;Automatisk generert beskrivelse">
            <a:extLst>
              <a:ext uri="{FF2B5EF4-FFF2-40B4-BE49-F238E27FC236}">
                <a16:creationId xmlns:a16="http://schemas.microsoft.com/office/drawing/2014/main" id="{F28135A9-7864-EA42-BC35-11CA46B6C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9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rød bakgrunn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44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3D1DC64-24A8-7C45-B7B6-71B1E0678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red background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57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1BBE4A-C00E-5649-91D8-9C0E408B4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26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Kildehenvisning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576525-A9DD-134A-B8A4-C33D341D6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2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rt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Kildehenvisning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8F34021-95FB-D242-9C05-021599F2B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C1C1C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dark background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1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Kildehenvisning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E32101C-9D0A-874D-B2A1-659D90789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405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405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r>
              <a:rPr lang="nb-NO" dirty="0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8405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2699" y="1404938"/>
            <a:ext cx="3810000" cy="4302125"/>
          </a:xfrm>
        </p:spPr>
        <p:txBody>
          <a:bodyPr/>
          <a:lstStyle/>
          <a:p>
            <a:r>
              <a:rPr lang="nb-NO" dirty="0"/>
              <a:t>Bilde av person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19A7B9F-5930-C948-A4DE-88F9CF947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35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197341D-3588-5C46-8574-6F5019C0F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43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r>
              <a:rPr lang="nb-NO" dirty="0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DD14DF-A6E8-464B-9DFA-D66A7CDBFF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7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"/>
            <a:ext cx="12192000" cy="2805695"/>
          </a:xfrm>
          <a:prstGeom prst="rect">
            <a:avLst/>
          </a:prstGeom>
          <a:solidFill>
            <a:srgbClr val="F2F3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7" y="1000124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000" b="1">
                <a:solidFill>
                  <a:srgbClr val="D2002B"/>
                </a:solidFill>
              </a:defRPr>
            </a:lvl1pPr>
          </a:lstStyle>
          <a:p>
            <a:r>
              <a:rPr lang="nb-NO" dirty="0"/>
              <a:t>Navn navn</a:t>
            </a:r>
            <a:endParaRPr lang="en-US" dirty="0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 dirty="0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41E28"/>
                </a:solidFill>
              </a:defRPr>
            </a:lvl1pPr>
          </a:lstStyle>
          <a:p>
            <a:pPr lvl="0"/>
            <a:r>
              <a:rPr lang="nb-NO" dirty="0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141E28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 dirty="0"/>
              <a:t>Dato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02F63FA-675E-D540-9D05-CFDFF921A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09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EC76104-09FF-124D-96F5-7E24E2687F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31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mørk bakgrun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57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dark background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98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2002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40AC5F36-DAB0-5C45-90DF-CC55D8411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9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582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701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2002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40AC5F36-DAB0-5C45-90DF-CC55D8411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0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95F348C-0220-AA4D-B66A-C9C1EFC2B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1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</p:spTree>
    <p:extLst>
      <p:ext uri="{BB962C8B-B14F-4D97-AF65-F5344CB8AC3E}">
        <p14:creationId xmlns:p14="http://schemas.microsoft.com/office/powerpoint/2010/main" val="466445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F6E08E09-E264-9443-98AB-C8A6486B9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7" name="Bilde 6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F05C61F-03A8-3342-A838-91F73842B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3" y="1825625"/>
            <a:ext cx="4994030" cy="3895237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4414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Kildehenvisning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EFC5E8F-8FFF-D146-B8A0-A4B8D30BEC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25625"/>
            <a:ext cx="5257800" cy="3895237"/>
          </a:xfrm>
        </p:spPr>
        <p:txBody>
          <a:bodyPr/>
          <a:lstStyle/>
          <a:p>
            <a:endParaRPr lang="nb-NO"/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39096D7A-923D-4341-8EFF-A714749BE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1312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1312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312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9791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3870086-9647-2149-9887-60DB2D78A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5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unktliste i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0A6FD52D-BF42-7B4D-842D-BD6F562A4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27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F2F3F6">
                    <a:alpha val="74000"/>
                  </a:srgb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8817D405-DD02-1A4E-A048-5ADA2D19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76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F2F3F6">
                    <a:alpha val="74000"/>
                  </a:srgb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26780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607410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8E18A76-A0BB-614A-9106-5C1E47C0C8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58" y="595121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995F348C-0220-AA4D-B66A-C9C1EFC2B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5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1FD7C88-6343-784C-AA84-28EE43BEC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3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objekt&#10;&#10;&#10;&#10;Automatisk generert beskrivelse">
            <a:extLst>
              <a:ext uri="{FF2B5EF4-FFF2-40B4-BE49-F238E27FC236}">
                <a16:creationId xmlns:a16="http://schemas.microsoft.com/office/drawing/2014/main" id="{F28135A9-7864-EA42-BC35-11CA46B6C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5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å rød bakgrunn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717CD-C564-444B-9B54-49514DB5E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50" y="2901950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87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3D1DC64-24A8-7C45-B7B6-71B1E0678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5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red background">
    <p:bg>
      <p:bgPr>
        <a:solidFill>
          <a:srgbClr val="D2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5B0986-EDA4-E645-A2CC-7235DFEBF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900" y="2997200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96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0B2ABB-797D-6D4E-8B9C-7322AB6B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6EDBB-B8D9-674E-B664-6D4E9C1B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1BBE4A-C00E-5649-91D8-9C0E408B4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Kildehenvisning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576525-A9DD-134A-B8A4-C33D341D6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2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rt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Kildehenvisning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8F34021-95FB-D242-9C05-021599F2B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C1C1C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Kildehenvisning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E32101C-9D0A-874D-B2A1-659D90789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405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405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8405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2699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19A7B9F-5930-C948-A4DE-88F9CF947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6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292" y="1825625"/>
            <a:ext cx="10392507" cy="3932080"/>
          </a:xfrm>
        </p:spPr>
        <p:txBody>
          <a:bodyPr>
            <a:normAutofit/>
          </a:bodyPr>
          <a:lstStyle>
            <a:lvl1pPr>
              <a:defRPr sz="2000" b="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92642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F6E08E09-E264-9443-98AB-C8A6486B9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3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197341D-3588-5C46-8574-6F5019C0F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90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650CA9E-144D-2B4B-8399-F29546F1A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r>
              <a:rPr lang="nb-NO"/>
              <a:t>Slipp et bilde her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5B4C0-4369-4842-A92C-0BEF7F1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3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DD14DF-A6E8-464B-9DFA-D66A7CDBF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60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"/>
            <a:ext cx="12192000" cy="2805695"/>
          </a:xfrm>
          <a:prstGeom prst="rect">
            <a:avLst/>
          </a:prstGeom>
          <a:solidFill>
            <a:srgbClr val="F2F3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7" y="1000124"/>
            <a:ext cx="2440153" cy="305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2124" y="1499784"/>
            <a:ext cx="7983499" cy="114300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4000" b="1">
                <a:solidFill>
                  <a:srgbClr val="D2002B"/>
                </a:solidFill>
              </a:defRPr>
            </a:lvl1pPr>
          </a:lstStyle>
          <a:p>
            <a:r>
              <a:rPr lang="nb-NO"/>
              <a:t>Navn navn</a:t>
            </a:r>
            <a:endParaRPr lang="en-US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3971562" y="1000125"/>
            <a:ext cx="7975879" cy="469055"/>
          </a:xfrm>
        </p:spPr>
        <p:txBody>
          <a:bodyPr>
            <a:noAutofit/>
          </a:bodyPr>
          <a:lstStyle>
            <a:lvl1pPr marL="0" indent="0" algn="l">
              <a:buNone/>
              <a:defRPr sz="2667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Fakultet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099928" y="1000125"/>
            <a:ext cx="2442461" cy="30501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Dra inn bilde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3975651" y="3552172"/>
            <a:ext cx="7975879" cy="25782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41E28"/>
                </a:solidFill>
              </a:defRPr>
            </a:lvl1pPr>
          </a:lstStyle>
          <a:p>
            <a:pPr lvl="0"/>
            <a:r>
              <a:rPr lang="nb-NO"/>
              <a:t>Beskrivelse</a:t>
            </a:r>
          </a:p>
        </p:txBody>
      </p:sp>
      <p:sp>
        <p:nvSpPr>
          <p:cNvPr id="20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971561" y="2994120"/>
            <a:ext cx="7975880" cy="4189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141E28"/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02F63FA-675E-D540-9D05-CFDFF921A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04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EC76104-09FF-124D-96F5-7E24E2687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8" y="6073079"/>
            <a:ext cx="1022976" cy="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8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949569"/>
            <a:ext cx="10392507" cy="46551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08431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2F3F6"/>
                </a:solidFill>
              </a:defRPr>
            </a:lvl1pPr>
          </a:lstStyle>
          <a:p>
            <a:r>
              <a:rPr lang="nb-NO"/>
              <a:t>Kildehenvisning</a:t>
            </a:r>
          </a:p>
        </p:txBody>
      </p:sp>
      <p:pic>
        <p:nvPicPr>
          <p:cNvPr id="7" name="Bilde 6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F05C61F-03A8-3342-A838-91F73842B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68AED-3A99-704D-8F97-DB2A70E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A1D1D-C8A3-914A-83EF-30FC6150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3" y="1825625"/>
            <a:ext cx="4994030" cy="3895237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18708-A87B-1B46-B96E-29C6E8AB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14414"/>
            <a:ext cx="7315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Kildehenvisning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EFC5E8F-8FFF-D146-B8A0-A4B8D30BEC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25625"/>
            <a:ext cx="5257800" cy="3895237"/>
          </a:xfrm>
        </p:spPr>
        <p:txBody>
          <a:bodyPr/>
          <a:lstStyle/>
          <a:p>
            <a:endParaRPr lang="nb-NO"/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39096D7A-923D-4341-8EFF-A714749BE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13A3025-CD08-FD43-8BF8-D83B80F2D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1312" y="1917700"/>
            <a:ext cx="6486258" cy="20701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Sitat fra kjent person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D0A5E21-6A22-7D43-B2F4-6F47285A4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1312" y="4203700"/>
            <a:ext cx="6486258" cy="4826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Navn på person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C06D30DD-C9AA-A74E-8236-A55A61266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312" y="4686300"/>
            <a:ext cx="6486258" cy="482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Tittel på person</a:t>
            </a:r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C642F17B-7F49-F045-B8A0-848CC25C0D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9791" y="1404938"/>
            <a:ext cx="3810000" cy="4302125"/>
          </a:xfrm>
        </p:spPr>
        <p:txBody>
          <a:bodyPr/>
          <a:lstStyle/>
          <a:p>
            <a:r>
              <a:rPr lang="nb-NO"/>
              <a:t>Bilde av person</a:t>
            </a:r>
          </a:p>
        </p:txBody>
      </p:sp>
      <p:pic>
        <p:nvPicPr>
          <p:cNvPr id="9" name="Bilde 8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63870086-9647-2149-9887-60DB2D78A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1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unktliste i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A2F30-5B48-0D4B-A64D-C11205F3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365125"/>
            <a:ext cx="10267122" cy="1325563"/>
          </a:xfrm>
        </p:spPr>
        <p:txBody>
          <a:bodyPr/>
          <a:lstStyle>
            <a:lvl1pPr>
              <a:defRPr>
                <a:solidFill>
                  <a:srgbClr val="D2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FB60E4-9D32-0846-B8BB-D8ACEE6E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6678" y="1825625"/>
            <a:ext cx="4933122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ACAD7-72B5-0D48-840B-452B3A1E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0676" y="1825625"/>
            <a:ext cx="4933123" cy="4351338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8" name="Bilde 7" descr="Et bilde som inneholder utklipp&#10;&#10;&#10;&#10;Automatisk generert beskrivelse">
            <a:extLst>
              <a:ext uri="{FF2B5EF4-FFF2-40B4-BE49-F238E27FC236}">
                <a16:creationId xmlns:a16="http://schemas.microsoft.com/office/drawing/2014/main" id="{0A6FD52D-BF42-7B4D-842D-BD6F562A4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5" y="6177608"/>
            <a:ext cx="845435" cy="3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1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633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  <a:p>
            <a:pPr lvl="1"/>
            <a:r>
              <a:rPr lang="nb-NO" dirty="0"/>
              <a:t>Punkt under punktet	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234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4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255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BAEA73-34F4-FC4E-A04E-D8CD13CC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365125"/>
            <a:ext cx="10392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B6CA0A-85B8-2046-B593-F7CCB636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92" y="1825625"/>
            <a:ext cx="10392507" cy="4351338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  <a:p>
            <a:pPr lvl="1"/>
            <a:r>
              <a:rPr lang="nb-NO"/>
              <a:t>Punkt under punktet	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616952-0E30-D94F-8510-46719335E800}"/>
              </a:ext>
            </a:extLst>
          </p:cNvPr>
          <p:cNvSpPr txBox="1"/>
          <p:nvPr userDrawn="1"/>
        </p:nvSpPr>
        <p:spPr>
          <a:xfrm>
            <a:off x="10007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428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2">
            <a:extLst>
              <a:ext uri="{FF2B5EF4-FFF2-40B4-BE49-F238E27FC236}">
                <a16:creationId xmlns:a16="http://schemas.microsoft.com/office/drawing/2014/main" id="{A7E615C0-F63A-B34B-B69A-56D9063A8AA8}"/>
              </a:ext>
            </a:extLst>
          </p:cNvPr>
          <p:cNvSpPr txBox="1">
            <a:spLocks/>
          </p:cNvSpPr>
          <p:nvPr/>
        </p:nvSpPr>
        <p:spPr>
          <a:xfrm>
            <a:off x="838200" y="402306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Co-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creation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of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knowledge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F85143FC-9316-6B41-A822-8391C6CF91FA}"/>
              </a:ext>
            </a:extLst>
          </p:cNvPr>
          <p:cNvCxnSpPr/>
          <p:nvPr/>
        </p:nvCxnSpPr>
        <p:spPr>
          <a:xfrm>
            <a:off x="3175000" y="4894170"/>
            <a:ext cx="584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2D87E56-32F3-49BC-BC67-832B45AA2F78}"/>
              </a:ext>
            </a:extLst>
          </p:cNvPr>
          <p:cNvSpPr txBox="1"/>
          <p:nvPr/>
        </p:nvSpPr>
        <p:spPr>
          <a:xfrm>
            <a:off x="4637105" y="5037243"/>
            <a:ext cx="3031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Morten Brekke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B96CB57C-EAFF-4DC5-A531-179E28519926}"/>
              </a:ext>
            </a:extLst>
          </p:cNvPr>
          <p:cNvSpPr txBox="1">
            <a:spLocks/>
          </p:cNvSpPr>
          <p:nvPr/>
        </p:nvSpPr>
        <p:spPr>
          <a:xfrm>
            <a:off x="589238" y="315575"/>
            <a:ext cx="11013523" cy="2387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Lecturing on Demand: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Empowering Students to Take Initiative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in a Flipped Classroom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120E51D-B15E-4134-8D3D-FF9E4EA38D77}"/>
              </a:ext>
            </a:extLst>
          </p:cNvPr>
          <p:cNvSpPr txBox="1"/>
          <p:nvPr/>
        </p:nvSpPr>
        <p:spPr>
          <a:xfrm>
            <a:off x="9855200" y="6483846"/>
            <a:ext cx="233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Inerme</a:t>
            </a:r>
            <a:r>
              <a:rPr lang="en-US" dirty="0">
                <a:solidFill>
                  <a:schemeClr val="bg1"/>
                </a:solidFill>
              </a:rPr>
              <a:t> 2025,  Leeds</a:t>
            </a:r>
          </a:p>
        </p:txBody>
      </p:sp>
    </p:spTree>
    <p:extLst>
      <p:ext uri="{BB962C8B-B14F-4D97-AF65-F5344CB8AC3E}">
        <p14:creationId xmlns:p14="http://schemas.microsoft.com/office/powerpoint/2010/main" val="1968853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AD159-3924-93FF-6219-EE3F73F2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39637734-9392-F310-E825-6E02393413DC}"/>
              </a:ext>
            </a:extLst>
          </p:cNvPr>
          <p:cNvSpPr txBox="1"/>
          <p:nvPr/>
        </p:nvSpPr>
        <p:spPr>
          <a:xfrm>
            <a:off x="541361" y="954198"/>
            <a:ext cx="11109277" cy="3465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20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Pedagogical Strategies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2000" b="1" i="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Use of STACK for individualized tasks and automated feedback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Frequent testing contributes to final grade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Encourages early and consistent engagement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Reduced lecture and exercise hours to support independent study</a:t>
            </a:r>
          </a:p>
        </p:txBody>
      </p:sp>
    </p:spTree>
    <p:extLst>
      <p:ext uri="{BB962C8B-B14F-4D97-AF65-F5344CB8AC3E}">
        <p14:creationId xmlns:p14="http://schemas.microsoft.com/office/powerpoint/2010/main" val="31771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29752-0FB3-87AB-84D6-D6D9D019B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176EFAFF-6133-AC56-6BF6-21396451C709}"/>
              </a:ext>
            </a:extLst>
          </p:cNvPr>
          <p:cNvSpPr txBox="1"/>
          <p:nvPr/>
        </p:nvSpPr>
        <p:spPr>
          <a:xfrm>
            <a:off x="541361" y="954198"/>
            <a:ext cx="11109277" cy="443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20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lectures (On-demand)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2000" b="1" i="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242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tudents who need more explanation can request specific topics for deeper exploration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242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 can go through the material at a slower pace to ensure everyone keeps up. 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There’s no need to rush through the syllabus just to cover everything.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Coffee bar: I believe that meeting students on “neutral ground” helps reduce the distance between lecturer and student.                                    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US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any good and in-depth discussions there, both with individual students and with groups of students.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2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58A2C-0CF5-B82E-B791-0FF37EB6A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794990E-D9D7-58A6-809C-8581F6EF5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502" y="2563586"/>
            <a:ext cx="3706689" cy="424928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F413053-D39B-4993-B09A-C1C2AC990BE1}"/>
              </a:ext>
            </a:extLst>
          </p:cNvPr>
          <p:cNvSpPr txBox="1"/>
          <p:nvPr/>
        </p:nvSpPr>
        <p:spPr>
          <a:xfrm>
            <a:off x="859809" y="1021538"/>
            <a:ext cx="6014408" cy="4757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20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Support Structures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MatRIC Drop-In Centre: Student-run, low-threshold support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Open daily throughout the semester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Reduces teacher workload and increases student access to get help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Teaching assistants training  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Skottevik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summer camp                   </a:t>
            </a:r>
            <a:r>
              <a:rPr lang="en-US" sz="1200" b="1" i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"receives training in general pedagogy, mathematics didactics, and human interaction"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06085EE-5FFE-0AFE-9C99-F93A0C1D8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17" y="310243"/>
            <a:ext cx="4819351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83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5B8B4798-967F-C680-EF60-C36B3953B0DD}"/>
              </a:ext>
            </a:extLst>
          </p:cNvPr>
          <p:cNvSpPr txBox="1"/>
          <p:nvPr/>
        </p:nvSpPr>
        <p:spPr>
          <a:xfrm>
            <a:off x="518615" y="870188"/>
            <a:ext cx="10945504" cy="4326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20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Results and Feedback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2000" b="1" i="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Failure rate in Calculus 1 (engineering mathematics) dropped from 21% to 11% (for this target group of students)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Increase in high grades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Student feedback: Average rating 4.2/5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Desire for more mandatory lectures noted – 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(please pick topics for us)</a:t>
            </a:r>
            <a:endParaRPr lang="en-US" sz="2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Adjustment made in 2025: TAs select topics based on student questions, during the summer course                                                                      </a:t>
            </a:r>
            <a:r>
              <a:rPr lang="en-US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(They didn’t quite have a clear understanding of what they needed so early in the course)</a:t>
            </a: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9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010CF-F294-D030-15BD-0CEA39FA9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21AD427B-25F8-93ED-7693-5B62C9A1A346}"/>
              </a:ext>
            </a:extLst>
          </p:cNvPr>
          <p:cNvSpPr txBox="1"/>
          <p:nvPr/>
        </p:nvSpPr>
        <p:spPr>
          <a:xfrm>
            <a:off x="518615" y="870188"/>
            <a:ext cx="10945504" cy="349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 c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onclusions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2000" b="1" i="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“On-demand model” promotes self-regulation and stress management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Students take responsibility for their learning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STACK assessments reduce exam anxiety 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(but possible to cheat - AI)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Model suits diverse student backgrounds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Success depends on trained TAs and strong support systems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BE6E35D-73EC-5E60-FDCA-6E296EFE5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923" y="4522622"/>
            <a:ext cx="3084166" cy="220435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3045C79-ADD0-EEEE-EC9B-66469FDA9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464" y="4522621"/>
            <a:ext cx="3320076" cy="22043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0B7A782-0107-E2A6-A9FC-5E2565EB1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004" y="4522621"/>
            <a:ext cx="2934077" cy="220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6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46290-AD3E-1932-BA15-CD68723B1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AEF12D6-09E6-55C5-B42B-DCD6B67D31B1}"/>
              </a:ext>
            </a:extLst>
          </p:cNvPr>
          <p:cNvSpPr txBox="1"/>
          <p:nvPr/>
        </p:nvSpPr>
        <p:spPr>
          <a:xfrm rot="5400000">
            <a:off x="8785175" y="3228945"/>
            <a:ext cx="60960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2000" b="1" dirty="0" err="1">
                <a:solidFill>
                  <a:srgbClr val="C00000"/>
                </a:solidFill>
              </a:rPr>
              <a:t>Thank</a:t>
            </a:r>
            <a:r>
              <a:rPr lang="nb-NO" sz="2000" b="1" dirty="0">
                <a:solidFill>
                  <a:srgbClr val="C00000"/>
                </a:solidFill>
              </a:rPr>
              <a:t> </a:t>
            </a:r>
            <a:r>
              <a:rPr lang="nb-NO" sz="2000" b="1" dirty="0" err="1">
                <a:solidFill>
                  <a:srgbClr val="C00000"/>
                </a:solidFill>
              </a:rPr>
              <a:t>you</a:t>
            </a:r>
            <a:r>
              <a:rPr lang="nb-NO" sz="2000" b="1" dirty="0">
                <a:solidFill>
                  <a:srgbClr val="C00000"/>
                </a:solidFill>
              </a:rPr>
              <a:t> for </a:t>
            </a:r>
            <a:r>
              <a:rPr lang="nb-NO" sz="2000" b="1" dirty="0" err="1">
                <a:solidFill>
                  <a:srgbClr val="C00000"/>
                </a:solidFill>
              </a:rPr>
              <a:t>your</a:t>
            </a:r>
            <a:r>
              <a:rPr lang="nb-NO" sz="2000" b="1" dirty="0">
                <a:solidFill>
                  <a:srgbClr val="C00000"/>
                </a:solidFill>
              </a:rPr>
              <a:t> </a:t>
            </a:r>
            <a:r>
              <a:rPr lang="nb-NO" sz="2000" b="1" dirty="0" err="1">
                <a:solidFill>
                  <a:srgbClr val="C00000"/>
                </a:solidFill>
              </a:rPr>
              <a:t>attention</a:t>
            </a:r>
            <a:r>
              <a:rPr lang="nb-NO" sz="2000" b="1" dirty="0">
                <a:solidFill>
                  <a:srgbClr val="C00000"/>
                </a:solidFill>
              </a:rPr>
              <a:t>!</a:t>
            </a:r>
            <a:endParaRPr lang="nb-NO" sz="2000" b="1" dirty="0">
              <a:solidFill>
                <a:srgbClr val="00B0F0"/>
              </a:solidFill>
              <a:ea typeface="Calibri"/>
              <a:cs typeface="Calibri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1E7BBB8-C17B-3BB4-0357-C776DBDE3552}"/>
              </a:ext>
            </a:extLst>
          </p:cNvPr>
          <p:cNvSpPr txBox="1"/>
          <p:nvPr/>
        </p:nvSpPr>
        <p:spPr>
          <a:xfrm rot="20952757">
            <a:off x="69267" y="2955535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"It's much less intimidating to ask for help when you're talking to someone who's been in your shoes recently."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AE49AF6-F92B-8AC4-BB70-795FEEC3AB49}"/>
              </a:ext>
            </a:extLst>
          </p:cNvPr>
          <p:cNvSpPr txBox="1"/>
          <p:nvPr/>
        </p:nvSpPr>
        <p:spPr>
          <a:xfrm rot="908146">
            <a:off x="6080556" y="3244250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"The assistants explained things in a way that made it click, and I didn’t feel judged for not understanding right away."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E974C1B-DCCB-927B-60A7-AC5B8F158D4D}"/>
              </a:ext>
            </a:extLst>
          </p:cNvPr>
          <p:cNvSpPr txBox="1"/>
          <p:nvPr/>
        </p:nvSpPr>
        <p:spPr>
          <a:xfrm rot="21409782">
            <a:off x="6080555" y="5863575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"It was motivating to follow the progress plan and check off tasks — I liked having control over my own learning."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BA15034-9D09-D9C7-08E9-DD4600A55DA4}"/>
              </a:ext>
            </a:extLst>
          </p:cNvPr>
          <p:cNvSpPr txBox="1"/>
          <p:nvPr/>
        </p:nvSpPr>
        <p:spPr>
          <a:xfrm rot="21047486">
            <a:off x="720809" y="4272096"/>
            <a:ext cx="6098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"The flexibility made the course possible for me, but I did miss having people around me — it’s easy to fall behind when you’re alone."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nb-NO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7EDE4F6C-5718-4D2C-BAB0-CCE5D684B742}"/>
              </a:ext>
            </a:extLst>
          </p:cNvPr>
          <p:cNvSpPr txBox="1"/>
          <p:nvPr/>
        </p:nvSpPr>
        <p:spPr>
          <a:xfrm rot="20834135">
            <a:off x="2144601" y="5342203"/>
            <a:ext cx="6098240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"The flexibility was great, but it was also easy to say, ‘I’ll do it later’ and then suddenly you're behind."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FC75B6B1-D08D-1643-788D-349DADD6E42D}"/>
              </a:ext>
            </a:extLst>
          </p:cNvPr>
          <p:cNvSpPr txBox="1"/>
          <p:nvPr/>
        </p:nvSpPr>
        <p:spPr>
          <a:xfrm rot="1476647">
            <a:off x="6994951" y="475332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“A bit too much material for the available time</a:t>
            </a:r>
            <a:r>
              <a:rPr lang="en-GB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” </a:t>
            </a:r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09DE1E5-A336-77CF-DAFA-192EBD978817}"/>
              </a:ext>
            </a:extLst>
          </p:cNvPr>
          <p:cNvSpPr txBox="1"/>
          <p:nvPr/>
        </p:nvSpPr>
        <p:spPr>
          <a:xfrm>
            <a:off x="124625" y="256610"/>
            <a:ext cx="99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“Hi!</a:t>
            </a:r>
          </a:p>
          <a:p>
            <a:r>
              <a:rPr lang="en-US" i="1" dirty="0">
                <a:solidFill>
                  <a:srgbClr val="0070C0"/>
                </a:solidFill>
              </a:rPr>
              <a:t>I just wanted to say that I really appreciated what you went through today MA-007! I have struggled to understand the basics of what we are working on in both MA-007 and MA-178, and I know that many of my fellow students have felt the same, especially in MA-178.</a:t>
            </a:r>
          </a:p>
          <a:p>
            <a:r>
              <a:rPr lang="en-US" i="1" dirty="0">
                <a:solidFill>
                  <a:srgbClr val="0070C0"/>
                </a:solidFill>
              </a:rPr>
              <a:t>After today's lecture, I have a much better understanding of the topics, and it makes it much easier to build up knowledge further. I know that many of my fellow students also appreciated today's review, and I just wanted to send a thank you for the effort and the way you went through the topics! Thank you so much!</a:t>
            </a:r>
          </a:p>
          <a:p>
            <a:r>
              <a:rPr lang="en-US" i="1" dirty="0">
                <a:solidFill>
                  <a:srgbClr val="0070C0"/>
                </a:solidFill>
              </a:rPr>
              <a:t>Best regards, XXX”</a:t>
            </a:r>
          </a:p>
        </p:txBody>
      </p:sp>
    </p:spTree>
    <p:extLst>
      <p:ext uri="{BB962C8B-B14F-4D97-AF65-F5344CB8AC3E}">
        <p14:creationId xmlns:p14="http://schemas.microsoft.com/office/powerpoint/2010/main" val="379092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0DAA2-88D6-2A03-21CF-18559FD23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96C06858-1A73-7023-0C64-2C3AFE5DE77B}"/>
              </a:ext>
            </a:extLst>
          </p:cNvPr>
          <p:cNvSpPr txBox="1"/>
          <p:nvPr/>
        </p:nvSpPr>
        <p:spPr>
          <a:xfrm>
            <a:off x="703384" y="383903"/>
            <a:ext cx="9382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 err="1">
                <a:solidFill>
                  <a:srgbClr val="C00000"/>
                </a:solidFill>
              </a:rPr>
              <a:t>Conclusion</a:t>
            </a:r>
            <a:r>
              <a:rPr lang="nb-NO" sz="2000" b="1" dirty="0">
                <a:solidFill>
                  <a:srgbClr val="C00000"/>
                </a:solidFill>
              </a:rPr>
              <a:t> and </a:t>
            </a:r>
            <a:r>
              <a:rPr lang="nb-NO" sz="2000" b="1" dirty="0" err="1">
                <a:solidFill>
                  <a:srgbClr val="C00000"/>
                </a:solidFill>
              </a:rPr>
              <a:t>findings</a:t>
            </a:r>
            <a:r>
              <a:rPr lang="nb-NO" sz="2000" b="1" dirty="0">
                <a:solidFill>
                  <a:srgbClr val="C00000"/>
                </a:solidFill>
              </a:rPr>
              <a:t> – MA006 – </a:t>
            </a:r>
            <a:r>
              <a:rPr lang="nb-NO" sz="2000" b="1" dirty="0" err="1">
                <a:solidFill>
                  <a:srgbClr val="C00000"/>
                </a:solidFill>
              </a:rPr>
              <a:t>presented</a:t>
            </a:r>
            <a:r>
              <a:rPr lang="nb-NO" sz="2000" b="1" dirty="0">
                <a:solidFill>
                  <a:srgbClr val="C00000"/>
                </a:solidFill>
              </a:rPr>
              <a:t> at 22nd SEFI MSIG Conference </a:t>
            </a:r>
            <a:r>
              <a:rPr lang="nb-NO" sz="2000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B8F81CE-2DF7-057C-9A52-91990E796350}"/>
              </a:ext>
            </a:extLst>
          </p:cNvPr>
          <p:cNvSpPr txBox="1"/>
          <p:nvPr/>
        </p:nvSpPr>
        <p:spPr>
          <a:xfrm>
            <a:off x="1120588" y="1014817"/>
            <a:ext cx="9950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2000" b="1" i="0" dirty="0">
                <a:solidFill>
                  <a:srgbClr val="424242"/>
                </a:solidFill>
                <a:effectLst/>
                <a:latin typeface="Segoe Sans"/>
              </a:rPr>
              <a:t>Conclusion</a:t>
            </a:r>
            <a:r>
              <a:rPr lang="en-US" sz="2000" b="0" i="0" dirty="0">
                <a:solidFill>
                  <a:srgbClr val="424242"/>
                </a:solidFill>
                <a:effectLst/>
                <a:latin typeface="Segoe Sans"/>
              </a:rPr>
              <a:t>: The redesigned course structure appears to have had a </a:t>
            </a:r>
            <a:r>
              <a:rPr lang="en-US" sz="2000" b="1" i="0" dirty="0">
                <a:solidFill>
                  <a:srgbClr val="424242"/>
                </a:solidFill>
                <a:effectLst/>
                <a:latin typeface="Segoe Sans"/>
              </a:rPr>
              <a:t>positive impact</a:t>
            </a:r>
            <a:r>
              <a:rPr lang="en-US" sz="2000" b="0" i="0" dirty="0">
                <a:solidFill>
                  <a:srgbClr val="424242"/>
                </a:solidFill>
                <a:effectLst/>
                <a:latin typeface="Segoe Sans"/>
              </a:rPr>
              <a:t> on student performance. </a:t>
            </a:r>
            <a:r>
              <a:rPr lang="en-US" sz="1200" b="0" i="0" dirty="0">
                <a:solidFill>
                  <a:srgbClr val="00B0F0"/>
                </a:solidFill>
                <a:effectLst/>
                <a:latin typeface="Segoe Sans"/>
              </a:rPr>
              <a:t>(A score of 4.2 of 5 on course evaluation)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23EC7A2-1201-38F5-B01E-A088DE31B4AD}"/>
              </a:ext>
            </a:extLst>
          </p:cNvPr>
          <p:cNvSpPr txBox="1"/>
          <p:nvPr/>
        </p:nvSpPr>
        <p:spPr>
          <a:xfrm>
            <a:off x="187522" y="1953507"/>
            <a:ext cx="5433789" cy="36009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en-US" b="1" i="0" dirty="0">
                <a:solidFill>
                  <a:srgbClr val="424242"/>
                </a:solidFill>
                <a:effectLst/>
                <a:latin typeface="Segoe Sans"/>
              </a:rPr>
              <a:t>Teaching Assistants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Highly valued for their approachability and subject mastery.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Students appreciated the low threshold for asking questions.</a:t>
            </a:r>
          </a:p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en-US" b="1" i="0" dirty="0">
                <a:solidFill>
                  <a:srgbClr val="424242"/>
                </a:solidFill>
                <a:effectLst/>
                <a:latin typeface="Segoe Sans"/>
              </a:rPr>
              <a:t>Learning Tools and Resources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Students relied heavily on course materials and platforms like Canvas.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AI tools (e.g., ChatGPT) were used to clarify concepts, though not trusted for solving problems.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1D7D01E-4363-6005-599D-A53C1049337D}"/>
              </a:ext>
            </a:extLst>
          </p:cNvPr>
          <p:cNvSpPr txBox="1"/>
          <p:nvPr/>
        </p:nvSpPr>
        <p:spPr>
          <a:xfrm>
            <a:off x="5910978" y="1953507"/>
            <a:ext cx="6093500" cy="40318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en-US" b="1" i="0" dirty="0">
                <a:solidFill>
                  <a:srgbClr val="424242"/>
                </a:solidFill>
                <a:effectLst/>
                <a:latin typeface="Segoe Sans"/>
              </a:rPr>
              <a:t>Motivation and Learning Environment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Self-discipline was crucial for success, especially in the flexible format.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On-campus students found the collaborative environment motivating.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Students reported a smooth transition to Calculus 1 with no major knowledge gaps.</a:t>
            </a:r>
          </a:p>
          <a:p>
            <a:pPr algn="l">
              <a:spcBef>
                <a:spcPts val="300"/>
              </a:spcBef>
              <a:spcAft>
                <a:spcPts val="600"/>
              </a:spcAft>
            </a:pPr>
            <a:r>
              <a:rPr lang="en-US" b="1" i="0" dirty="0">
                <a:solidFill>
                  <a:srgbClr val="424242"/>
                </a:solidFill>
                <a:effectLst/>
                <a:latin typeface="Segoe Sans"/>
              </a:rPr>
              <a:t>Assessment and Testing</a:t>
            </a: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Segment-based testing and multiple attempts were well-received.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Encouraged self-assessment and reduced stress.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Helped students identify areas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362857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2A2A23C4-A817-6CC2-DD14-9E4B12182FC4}"/>
              </a:ext>
            </a:extLst>
          </p:cNvPr>
          <p:cNvSpPr txBox="1"/>
          <p:nvPr/>
        </p:nvSpPr>
        <p:spPr>
          <a:xfrm>
            <a:off x="286604" y="1620468"/>
            <a:ext cx="11905396" cy="3772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High failure rates in mathematics for economics and engineering students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Need for foundational mathematical skills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Two bridging courses: MA-006 (summer) and MA-007 (autumn-semester)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Goal: Increase success and retention in engineering programs and to recruit more students.</a:t>
            </a:r>
          </a:p>
        </p:txBody>
      </p:sp>
    </p:spTree>
    <p:extLst>
      <p:ext uri="{BB962C8B-B14F-4D97-AF65-F5344CB8AC3E}">
        <p14:creationId xmlns:p14="http://schemas.microsoft.com/office/powerpoint/2010/main" val="377537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5E6B1A5F-6CD1-1BC6-4E14-268E22AE1325}"/>
              </a:ext>
            </a:extLst>
          </p:cNvPr>
          <p:cNvSpPr txBox="1"/>
          <p:nvPr/>
        </p:nvSpPr>
        <p:spPr>
          <a:xfrm>
            <a:off x="1037229" y="871863"/>
            <a:ext cx="10713493" cy="4388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20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Course Background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MA-006: 6-week intensive summer course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MA-007: Runs parallel to Calculus 1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Target group: </a:t>
            </a:r>
            <a:r>
              <a:rPr lang="en-US" sz="2000" b="1" dirty="0">
                <a:solidFill>
                  <a:srgbClr val="4242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tudents who meet university entrance requirements  but lack sufficient mathematics background </a:t>
            </a:r>
            <a:r>
              <a:rPr lang="en-US" sz="2000" b="1" dirty="0">
                <a:solidFill>
                  <a:srgbClr val="4242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students with</a:t>
            </a: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vocational certificates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Mandatory courses for this group for continuing in engineering bachelor programs</a:t>
            </a:r>
          </a:p>
        </p:txBody>
      </p:sp>
    </p:spTree>
    <p:extLst>
      <p:ext uri="{BB962C8B-B14F-4D97-AF65-F5344CB8AC3E}">
        <p14:creationId xmlns:p14="http://schemas.microsoft.com/office/powerpoint/2010/main" val="209044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DD1CC-6611-4919-B4F0-71E06C9F8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FFCF43A1-9BCA-AE2D-E276-192AA154FA29}"/>
              </a:ext>
            </a:extLst>
          </p:cNvPr>
          <p:cNvSpPr txBox="1"/>
          <p:nvPr/>
        </p:nvSpPr>
        <p:spPr>
          <a:xfrm>
            <a:off x="316524" y="1846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 err="1">
                <a:solidFill>
                  <a:srgbClr val="C00000"/>
                </a:solidFill>
              </a:rPr>
              <a:t>Some</a:t>
            </a:r>
            <a:r>
              <a:rPr lang="nb-NO" sz="2000" b="1" dirty="0">
                <a:solidFill>
                  <a:srgbClr val="C00000"/>
                </a:solidFill>
              </a:rPr>
              <a:t> </a:t>
            </a:r>
            <a:r>
              <a:rPr lang="nb-NO" sz="2000" b="1" dirty="0" err="1">
                <a:solidFill>
                  <a:srgbClr val="C00000"/>
                </a:solidFill>
              </a:rPr>
              <a:t>background</a:t>
            </a:r>
            <a:r>
              <a:rPr lang="nb-NO" sz="2000" b="1" dirty="0">
                <a:solidFill>
                  <a:srgbClr val="C00000"/>
                </a:solidFill>
              </a:rPr>
              <a:t>:</a:t>
            </a:r>
            <a:endParaRPr lang="nb-NO" sz="2000" b="1" dirty="0">
              <a:solidFill>
                <a:srgbClr val="00B0F0"/>
              </a:solidFill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5A4867B9-B631-E16B-7277-75F4D138ED30}"/>
              </a:ext>
            </a:extLst>
          </p:cNvPr>
          <p:cNvSpPr txBox="1">
            <a:spLocks/>
          </p:cNvSpPr>
          <p:nvPr/>
        </p:nvSpPr>
        <p:spPr>
          <a:xfrm>
            <a:off x="328248" y="765963"/>
            <a:ext cx="6799383" cy="6438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rgbClr val="D2002B"/>
                </a:solidFill>
              </a:rPr>
              <a:t>“The Norwegian academic culture”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9DBE79-4220-C068-57EF-EBCD75F4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6" y="1564530"/>
            <a:ext cx="4395264" cy="354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ath in a Nutshell | Funny Exam Answers | Know Your Meme">
            <a:extLst>
              <a:ext uri="{FF2B5EF4-FFF2-40B4-BE49-F238E27FC236}">
                <a16:creationId xmlns:a16="http://schemas.microsoft.com/office/drawing/2014/main" id="{657F6E7D-314F-C8DB-5EBA-07738B493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97" y="166419"/>
            <a:ext cx="5075279" cy="65960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1E55960-DF19-4B5F-0E46-F6AD2020E11F}"/>
              </a:ext>
            </a:extLst>
          </p:cNvPr>
          <p:cNvSpPr txBox="1"/>
          <p:nvPr/>
        </p:nvSpPr>
        <p:spPr>
          <a:xfrm>
            <a:off x="1911054" y="5267637"/>
            <a:ext cx="430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Written school exam</a:t>
            </a:r>
          </a:p>
        </p:txBody>
      </p:sp>
    </p:spTree>
    <p:extLst>
      <p:ext uri="{BB962C8B-B14F-4D97-AF65-F5344CB8AC3E}">
        <p14:creationId xmlns:p14="http://schemas.microsoft.com/office/powerpoint/2010/main" val="108245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0EBE5-8025-5D2B-B5D4-A1F8F0D63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2C1FBBE3-6799-166F-D9E7-B6D643136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36"/>
            <a:ext cx="5942904" cy="294125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2F81586-87C4-A26C-9A7E-C80EB6A7DF66}"/>
              </a:ext>
            </a:extLst>
          </p:cNvPr>
          <p:cNvSpPr txBox="1"/>
          <p:nvPr/>
        </p:nvSpPr>
        <p:spPr>
          <a:xfrm>
            <a:off x="316524" y="1846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 err="1">
                <a:solidFill>
                  <a:srgbClr val="C00000"/>
                </a:solidFill>
              </a:rPr>
              <a:t>Some</a:t>
            </a:r>
            <a:r>
              <a:rPr lang="nb-NO" sz="2000" b="1" dirty="0">
                <a:solidFill>
                  <a:srgbClr val="C00000"/>
                </a:solidFill>
              </a:rPr>
              <a:t> </a:t>
            </a:r>
            <a:r>
              <a:rPr lang="nb-NO" sz="2000" b="1" dirty="0" err="1">
                <a:solidFill>
                  <a:srgbClr val="C00000"/>
                </a:solidFill>
              </a:rPr>
              <a:t>background</a:t>
            </a:r>
            <a:r>
              <a:rPr lang="nb-NO" sz="2000" b="1" dirty="0">
                <a:solidFill>
                  <a:srgbClr val="C00000"/>
                </a:solidFill>
              </a:rPr>
              <a:t>:</a:t>
            </a:r>
            <a:endParaRPr lang="nb-NO" sz="2000" b="1" dirty="0">
              <a:solidFill>
                <a:srgbClr val="00B0F0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19DFFC3-398B-8C6F-9DC3-4E76096C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4835"/>
            <a:ext cx="3583765" cy="433316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7D66E9E-2793-EB42-4E66-DEDD2279D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78" y="114473"/>
            <a:ext cx="7778430" cy="3170555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852795CE-929C-60B2-2E60-84465D03AF63}"/>
              </a:ext>
            </a:extLst>
          </p:cNvPr>
          <p:cNvSpPr txBox="1">
            <a:spLocks/>
          </p:cNvSpPr>
          <p:nvPr/>
        </p:nvSpPr>
        <p:spPr>
          <a:xfrm>
            <a:off x="3735089" y="3799383"/>
            <a:ext cx="6096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MatRIC Drop-in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68AB3A1-ADEC-566B-AD20-DFB579D83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089" y="4264559"/>
            <a:ext cx="4369803" cy="240883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CD4E7E8-02FF-CF55-B267-2F95E0702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237" y="3658974"/>
            <a:ext cx="3106526" cy="29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C1B5118-42ED-C695-0B7F-0B46E2E93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399" y="0"/>
            <a:ext cx="9141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3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78D0-AF42-C05A-6107-951E3ED22911}"/>
              </a:ext>
            </a:extLst>
          </p:cNvPr>
          <p:cNvSpPr txBox="1">
            <a:spLocks/>
          </p:cNvSpPr>
          <p:nvPr/>
        </p:nvSpPr>
        <p:spPr>
          <a:xfrm>
            <a:off x="280445" y="95550"/>
            <a:ext cx="9092155" cy="6438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2002B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Inspiration: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2002B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3" name="Tittel 3">
            <a:extLst>
              <a:ext uri="{FF2B5EF4-FFF2-40B4-BE49-F238E27FC236}">
                <a16:creationId xmlns:a16="http://schemas.microsoft.com/office/drawing/2014/main" id="{9608E714-A724-ECB1-37E7-426AAA75A77C}"/>
              </a:ext>
            </a:extLst>
          </p:cNvPr>
          <p:cNvSpPr txBox="1">
            <a:spLocks/>
          </p:cNvSpPr>
          <p:nvPr/>
        </p:nvSpPr>
        <p:spPr>
          <a:xfrm>
            <a:off x="307772" y="1058408"/>
            <a:ext cx="5284573" cy="1325563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300" b="0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Mathematics for </a:t>
            </a:r>
            <a:r>
              <a:rPr kumimoji="0" lang="nb-NO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economy</a:t>
            </a:r>
            <a:endParaRPr kumimoji="0" lang="nb-NO" sz="3300" b="0" i="0" u="none" strike="noStrike" kern="1200" cap="none" spc="0" normalizeH="0" baseline="0" noProof="0" dirty="0">
              <a:ln>
                <a:noFill/>
              </a:ln>
              <a:solidFill>
                <a:srgbClr val="002395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79AB4C8-6C37-9DCC-756B-461241BE24F7}"/>
              </a:ext>
            </a:extLst>
          </p:cNvPr>
          <p:cNvSpPr txBox="1">
            <a:spLocks/>
          </p:cNvSpPr>
          <p:nvPr/>
        </p:nvSpPr>
        <p:spPr>
          <a:xfrm>
            <a:off x="751888" y="1771555"/>
            <a:ext cx="4988882" cy="1798836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D2002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– 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Use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their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free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time to 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solve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   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math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problems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Project </a:t>
            </a: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reduced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</a:t>
            </a: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failrate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from 40 – 11 %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Higher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</a:t>
            </a: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average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grade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CF5D4C1-E132-49EC-8463-7C33231F8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231" y="1034240"/>
            <a:ext cx="4491847" cy="2699462"/>
          </a:xfrm>
          <a:prstGeom prst="rect">
            <a:avLst/>
          </a:prstGeom>
        </p:spPr>
      </p:pic>
      <p:pic>
        <p:nvPicPr>
          <p:cNvPr id="6" name="Picture 2" descr="Ida Maria Landgärds-Tarvoll">
            <a:extLst>
              <a:ext uri="{FF2B5EF4-FFF2-40B4-BE49-F238E27FC236}">
                <a16:creationId xmlns:a16="http://schemas.microsoft.com/office/drawing/2014/main" id="{239687E6-02E6-653E-8596-80171D96F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08" y="3855810"/>
            <a:ext cx="1645920" cy="218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04781E8-A47D-D1DF-823D-9E05CFDE9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905" y="4027584"/>
            <a:ext cx="4035432" cy="269171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45CCC4C-641E-FB10-340E-6584427C9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50" y="6153295"/>
            <a:ext cx="2562362" cy="2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38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81BE4-B81F-E44D-9A40-A513A8CC8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7B9DE540-039A-4ED4-4C96-5784D60E8E75}"/>
              </a:ext>
            </a:extLst>
          </p:cNvPr>
          <p:cNvSpPr txBox="1"/>
          <p:nvPr/>
        </p:nvSpPr>
        <p:spPr>
          <a:xfrm>
            <a:off x="316524" y="1846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 err="1">
                <a:solidFill>
                  <a:srgbClr val="C00000"/>
                </a:solidFill>
              </a:rPr>
              <a:t>Some</a:t>
            </a:r>
            <a:r>
              <a:rPr lang="nb-NO" sz="2000" b="1" dirty="0">
                <a:solidFill>
                  <a:srgbClr val="C00000"/>
                </a:solidFill>
              </a:rPr>
              <a:t> </a:t>
            </a:r>
            <a:r>
              <a:rPr lang="nb-NO" sz="2000" b="1" dirty="0" err="1">
                <a:solidFill>
                  <a:srgbClr val="C00000"/>
                </a:solidFill>
              </a:rPr>
              <a:t>background</a:t>
            </a:r>
            <a:r>
              <a:rPr lang="nb-NO" sz="2000" b="1" dirty="0">
                <a:solidFill>
                  <a:srgbClr val="C00000"/>
                </a:solidFill>
              </a:rPr>
              <a:t>:</a:t>
            </a:r>
            <a:endParaRPr lang="nb-NO" sz="2000" b="1" dirty="0">
              <a:solidFill>
                <a:srgbClr val="00B0F0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25CDF0F-DDB1-9CC7-8FE1-02A6A7CDF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590" y="0"/>
            <a:ext cx="8412787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CA0A0CC-4948-7BDB-F47B-8589636E6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96" y="2392437"/>
            <a:ext cx="6849431" cy="2657846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7949A5B-0122-776D-D502-77BE5C0CA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323" y="5237871"/>
            <a:ext cx="6658904" cy="134321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0FE63C6-99B6-952A-2EBC-F9BA681E9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53339">
            <a:off x="-6292" y="4275110"/>
            <a:ext cx="4688331" cy="6186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F078485-FC78-3D68-0ABA-A47C31E4A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833832">
            <a:off x="1005919" y="4635039"/>
            <a:ext cx="3477110" cy="3048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120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6FD8-E0F8-7CFE-CFEB-4F58DF937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E49E5694-0EAD-E50A-E39E-875D6BC7E543}"/>
              </a:ext>
            </a:extLst>
          </p:cNvPr>
          <p:cNvSpPr txBox="1"/>
          <p:nvPr/>
        </p:nvSpPr>
        <p:spPr>
          <a:xfrm>
            <a:off x="971265" y="847037"/>
            <a:ext cx="10795379" cy="4619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20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Implemented Changes</a:t>
            </a: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Shift from traditional lectures to flexible, student-centered learning</a:t>
            </a:r>
            <a:endParaRPr lang="en-US" sz="20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Use of pre-recorded videos and on-demand lectures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Students request topics by noon the day before</a:t>
            </a:r>
            <a:endParaRPr lang="en-US" sz="20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42424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Office hours at the campus coffee bar if no request for lectures</a:t>
            </a:r>
            <a:r>
              <a:rPr lang="en-US" sz="2000" b="1" dirty="0">
                <a:solidFill>
                  <a:srgbClr val="4242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242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Teaching assistants are responsible for the majority of the teaching.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42424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58077"/>
      </p:ext>
    </p:extLst>
  </p:cSld>
  <p:clrMapOvr>
    <a:masterClrMapping/>
  </p:clrMapOvr>
</p:sld>
</file>

<file path=ppt/theme/theme1.xml><?xml version="1.0" encoding="utf-8"?>
<a:theme xmlns:a="http://schemas.openxmlformats.org/drawingml/2006/main" name="1_UiA - mø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2.xml><?xml version="1.0" encoding="utf-8"?>
<a:theme xmlns:a="http://schemas.openxmlformats.org/drawingml/2006/main" name="UiA - L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3.xml><?xml version="1.0" encoding="utf-8"?>
<a:theme xmlns:a="http://schemas.openxmlformats.org/drawingml/2006/main" name="UiA - mø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4.xml><?xml version="1.0" encoding="utf-8"?>
<a:theme xmlns:a="http://schemas.openxmlformats.org/drawingml/2006/main" name="1_UiA - L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aase_kompetanse" id="{EE1CA585-96C9-6549-AD62-C1F98B70B7F0}" vid="{B4C9B46E-BCA9-8E4A-BF35-1DCCB59BA24C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23098</TotalTime>
  <Words>931</Words>
  <Application>Microsoft Office PowerPoint</Application>
  <PresentationFormat>Widescreen</PresentationFormat>
  <Paragraphs>131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Courier New</vt:lpstr>
      <vt:lpstr>Helvetica</vt:lpstr>
      <vt:lpstr>Segoe Sans</vt:lpstr>
      <vt:lpstr>Times New Roman</vt:lpstr>
      <vt:lpstr>Verdana</vt:lpstr>
      <vt:lpstr>1_UiA - mørk</vt:lpstr>
      <vt:lpstr>UiA - Lys</vt:lpstr>
      <vt:lpstr>UiA - mørk</vt:lpstr>
      <vt:lpstr>1_UiA - Lys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Lecturing on Demand: Empowering Students to Take Initiative in a Flipped Classroom</dc:title>
  <dc:creator>Morten Brekke</dc:creator>
  <cp:lastModifiedBy>Martin Poulter</cp:lastModifiedBy>
  <cp:revision>26</cp:revision>
  <cp:lastPrinted>2022-05-30T10:06:49Z</cp:lastPrinted>
  <dcterms:created xsi:type="dcterms:W3CDTF">2022-04-04T06:33:07Z</dcterms:created>
  <dcterms:modified xsi:type="dcterms:W3CDTF">2025-10-17T15:38:12Z</dcterms:modified>
  <cp:category>Mathematics for economics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5cf23d-70b0-4a80-9221-1d774ac27fb2_Enabled">
    <vt:lpwstr>true</vt:lpwstr>
  </property>
  <property fmtid="{D5CDD505-2E9C-101B-9397-08002B2CF9AE}" pid="3" name="MSIP_Label_695cf23d-70b0-4a80-9221-1d774ac27fb2_SetDate">
    <vt:lpwstr>2025-02-13T09:47:06Z</vt:lpwstr>
  </property>
  <property fmtid="{D5CDD505-2E9C-101B-9397-08002B2CF9AE}" pid="4" name="MSIP_Label_695cf23d-70b0-4a80-9221-1d774ac27fb2_Method">
    <vt:lpwstr>Standard</vt:lpwstr>
  </property>
  <property fmtid="{D5CDD505-2E9C-101B-9397-08002B2CF9AE}" pid="5" name="MSIP_Label_695cf23d-70b0-4a80-9221-1d774ac27fb2_Name">
    <vt:lpwstr>Document internal</vt:lpwstr>
  </property>
  <property fmtid="{D5CDD505-2E9C-101B-9397-08002B2CF9AE}" pid="6" name="MSIP_Label_695cf23d-70b0-4a80-9221-1d774ac27fb2_SiteId">
    <vt:lpwstr>8482881e-3699-4b3f-b135-cf4800bc1efb</vt:lpwstr>
  </property>
  <property fmtid="{D5CDD505-2E9C-101B-9397-08002B2CF9AE}" pid="7" name="MSIP_Label_695cf23d-70b0-4a80-9221-1d774ac27fb2_ActionId">
    <vt:lpwstr>2f9aa633-56c8-4b02-aa1c-6cc185364007</vt:lpwstr>
  </property>
  <property fmtid="{D5CDD505-2E9C-101B-9397-08002B2CF9AE}" pid="8" name="MSIP_Label_695cf23d-70b0-4a80-9221-1d774ac27fb2_ContentBits">
    <vt:lpwstr>0</vt:lpwstr>
  </property>
  <property fmtid="{D5CDD505-2E9C-101B-9397-08002B2CF9AE}" pid="9" name="MSIP_Label_695cf23d-70b0-4a80-9221-1d774ac27fb2_Tag">
    <vt:lpwstr>10, 3, 0, 1</vt:lpwstr>
  </property>
</Properties>
</file>