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0" r:id="rId1"/>
    <p:sldMasterId id="2147484263" r:id="rId2"/>
    <p:sldMasterId id="2147484184" r:id="rId3"/>
    <p:sldMasterId id="2147484205" r:id="rId4"/>
    <p:sldMasterId id="2147484225" r:id="rId5"/>
    <p:sldMasterId id="2147484282" r:id="rId6"/>
  </p:sldMasterIdLst>
  <p:notesMasterIdLst>
    <p:notesMasterId r:id="rId32"/>
  </p:notesMasterIdLst>
  <p:handoutMasterIdLst>
    <p:handoutMasterId r:id="rId33"/>
  </p:handoutMasterIdLst>
  <p:sldIdLst>
    <p:sldId id="257" r:id="rId7"/>
    <p:sldId id="315" r:id="rId8"/>
    <p:sldId id="546" r:id="rId9"/>
    <p:sldId id="539" r:id="rId10"/>
    <p:sldId id="542" r:id="rId11"/>
    <p:sldId id="544" r:id="rId12"/>
    <p:sldId id="557" r:id="rId13"/>
    <p:sldId id="540" r:id="rId14"/>
    <p:sldId id="559" r:id="rId15"/>
    <p:sldId id="556" r:id="rId16"/>
    <p:sldId id="541" r:id="rId17"/>
    <p:sldId id="545" r:id="rId18"/>
    <p:sldId id="547" r:id="rId19"/>
    <p:sldId id="548" r:id="rId20"/>
    <p:sldId id="555" r:id="rId21"/>
    <p:sldId id="568" r:id="rId22"/>
    <p:sldId id="560" r:id="rId23"/>
    <p:sldId id="564" r:id="rId24"/>
    <p:sldId id="570" r:id="rId25"/>
    <p:sldId id="566" r:id="rId26"/>
    <p:sldId id="549" r:id="rId27"/>
    <p:sldId id="567" r:id="rId28"/>
    <p:sldId id="286" r:id="rId29"/>
    <p:sldId id="571" r:id="rId30"/>
    <p:sldId id="57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1D3D3"/>
    <a:srgbClr val="003A49"/>
    <a:srgbClr val="1A365D"/>
    <a:srgbClr val="D5263D"/>
    <a:srgbClr val="5D3853"/>
    <a:srgbClr val="4B6075"/>
    <a:srgbClr val="FFFDF9"/>
    <a:srgbClr val="A74320"/>
    <a:srgbClr val="F269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6DD009-B378-43A8-A6BF-B1DDAC2ECED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2D007CEF-2781-4FFE-AE1E-BE8F9234A5A5}">
      <dgm:prSet phldrT="[Text]" custT="1"/>
      <dgm:spPr/>
      <dgm:t>
        <a:bodyPr/>
        <a:lstStyle/>
        <a:p>
          <a:r>
            <a:rPr lang="en-GB" sz="1600" dirty="0"/>
            <a:t>ASSESSMENT: 2023.24 Used in essay to present flawed or limited AI-generated responses (students needed to identify weaknesses and improve answers-&gt; students become critics</a:t>
          </a:r>
          <a:r>
            <a:rPr lang="en-GB" sz="1400" dirty="0"/>
            <a:t>)</a:t>
          </a:r>
        </a:p>
      </dgm:t>
    </dgm:pt>
    <dgm:pt modelId="{17D1CDD7-E21F-4CA1-AD3C-F7439EAFE11B}" type="parTrans" cxnId="{08A2D14E-EF46-4D46-845A-8BFE64182B98}">
      <dgm:prSet/>
      <dgm:spPr/>
      <dgm:t>
        <a:bodyPr/>
        <a:lstStyle/>
        <a:p>
          <a:endParaRPr lang="en-GB"/>
        </a:p>
      </dgm:t>
    </dgm:pt>
    <dgm:pt modelId="{EB2F3FD3-FCEE-41DD-BC44-F2E211B1D713}" type="sibTrans" cxnId="{08A2D14E-EF46-4D46-845A-8BFE64182B98}">
      <dgm:prSet/>
      <dgm:spPr/>
      <dgm:t>
        <a:bodyPr/>
        <a:lstStyle/>
        <a:p>
          <a:endParaRPr lang="en-GB"/>
        </a:p>
      </dgm:t>
    </dgm:pt>
    <dgm:pt modelId="{6FE0C0BF-0402-488D-A1C7-F17DC19B25D2}">
      <dgm:prSet phldrT="[Text]" custT="1"/>
      <dgm:spPr/>
      <dgm:t>
        <a:bodyPr/>
        <a:lstStyle/>
        <a:p>
          <a:r>
            <a:rPr lang="en-GB" sz="1600" dirty="0"/>
            <a:t>ASSESSMENT: 2024.25 used as reverse engineering challenge in an essay.  Students received synthetic datasets and had to "guess" the AI prompts that might have generated them. Encouraged understanding of macro concepts, assumptions, and forecasting logic. Students then refined prompts and recreated the data</a:t>
          </a:r>
        </a:p>
      </dgm:t>
    </dgm:pt>
    <dgm:pt modelId="{F564B442-CACA-4D00-A646-16C4358FA20B}" type="parTrans" cxnId="{CCB33156-C380-4896-A58F-BBFAA4056CEC}">
      <dgm:prSet/>
      <dgm:spPr/>
      <dgm:t>
        <a:bodyPr/>
        <a:lstStyle/>
        <a:p>
          <a:endParaRPr lang="en-GB"/>
        </a:p>
      </dgm:t>
    </dgm:pt>
    <dgm:pt modelId="{D24230F6-EEDC-4B9D-AD86-B1954E1761C3}" type="sibTrans" cxnId="{CCB33156-C380-4896-A58F-BBFAA4056CEC}">
      <dgm:prSet/>
      <dgm:spPr/>
      <dgm:t>
        <a:bodyPr/>
        <a:lstStyle/>
        <a:p>
          <a:endParaRPr lang="en-GB"/>
        </a:p>
      </dgm:t>
    </dgm:pt>
    <dgm:pt modelId="{9CA49C3E-F4F9-423C-A24F-06B47E60B96E}">
      <dgm:prSet phldrT="[Text]" custT="1"/>
      <dgm:spPr/>
      <dgm:t>
        <a:bodyPr/>
        <a:lstStyle/>
        <a:p>
          <a:r>
            <a:rPr lang="en-GB" sz="1600" dirty="0"/>
            <a:t>Backward design…</a:t>
          </a:r>
        </a:p>
        <a:p>
          <a:r>
            <a:rPr lang="en-GB" sz="1600" dirty="0"/>
            <a:t>ASSESSMENT: 2024.25 in an essay. Students received synthetic datasets to discuss and needed to simulate different scenarios and propose policy actions.</a:t>
          </a:r>
          <a:r>
            <a:rPr lang="en-GB" sz="1600" b="1" dirty="0"/>
            <a:t> Evaluate the strengths and limitations of using AI-generated data in </a:t>
          </a:r>
          <a:r>
            <a:rPr lang="en-GB" sz="1600" dirty="0"/>
            <a:t>forecasting and decision-making in macroeconomics and </a:t>
          </a:r>
          <a:r>
            <a:rPr lang="en-GB" sz="1600" b="1" dirty="0"/>
            <a:t>economic research.</a:t>
          </a:r>
        </a:p>
        <a:p>
          <a:r>
            <a:rPr lang="en-GB" sz="1600" b="1" dirty="0"/>
            <a:t>Group Work submission: </a:t>
          </a:r>
          <a:r>
            <a:rPr lang="en-GB" sz="1600" b="0" dirty="0"/>
            <a:t>to simulate effects of tariffs on international debt of LIC countries under two scenario (non retaliation; retaliation</a:t>
          </a:r>
          <a:r>
            <a:rPr lang="en-GB" sz="1600" b="1" dirty="0"/>
            <a:t>)</a:t>
          </a:r>
          <a:endParaRPr lang="en-GB" sz="1600" dirty="0"/>
        </a:p>
      </dgm:t>
    </dgm:pt>
    <dgm:pt modelId="{F5402559-BA6C-4F14-A831-0CAFD5C4DB19}" type="parTrans" cxnId="{79E7FE30-6589-40DA-8AF3-F2E5AEC2ABEF}">
      <dgm:prSet/>
      <dgm:spPr/>
      <dgm:t>
        <a:bodyPr/>
        <a:lstStyle/>
        <a:p>
          <a:endParaRPr lang="en-GB"/>
        </a:p>
      </dgm:t>
    </dgm:pt>
    <dgm:pt modelId="{A1928333-4241-4229-B255-D0DABB1FCBEA}" type="sibTrans" cxnId="{79E7FE30-6589-40DA-8AF3-F2E5AEC2ABEF}">
      <dgm:prSet/>
      <dgm:spPr/>
      <dgm:t>
        <a:bodyPr/>
        <a:lstStyle/>
        <a:p>
          <a:endParaRPr lang="en-GB"/>
        </a:p>
      </dgm:t>
    </dgm:pt>
    <dgm:pt modelId="{860BBD68-6B74-4484-A045-0FEC512C8BE6}" type="pres">
      <dgm:prSet presAssocID="{DC6DD009-B378-43A8-A6BF-B1DDAC2ECED6}" presName="linear" presStyleCnt="0">
        <dgm:presLayoutVars>
          <dgm:dir/>
          <dgm:animLvl val="lvl"/>
          <dgm:resizeHandles val="exact"/>
        </dgm:presLayoutVars>
      </dgm:prSet>
      <dgm:spPr/>
    </dgm:pt>
    <dgm:pt modelId="{C1B05850-0481-4E59-B46E-93A70B307557}" type="pres">
      <dgm:prSet presAssocID="{2D007CEF-2781-4FFE-AE1E-BE8F9234A5A5}" presName="parentLin" presStyleCnt="0"/>
      <dgm:spPr/>
    </dgm:pt>
    <dgm:pt modelId="{0CB8748A-2A28-419C-8BA2-342A338EB318}" type="pres">
      <dgm:prSet presAssocID="{2D007CEF-2781-4FFE-AE1E-BE8F9234A5A5}" presName="parentLeftMargin" presStyleLbl="node1" presStyleIdx="0" presStyleCnt="3"/>
      <dgm:spPr/>
    </dgm:pt>
    <dgm:pt modelId="{BCCDCF91-ABBD-4335-9EC9-5F20194C3A39}" type="pres">
      <dgm:prSet presAssocID="{2D007CEF-2781-4FFE-AE1E-BE8F9234A5A5}" presName="parentText" presStyleLbl="node1" presStyleIdx="0" presStyleCnt="3" custScaleX="143410" custScaleY="115336">
        <dgm:presLayoutVars>
          <dgm:chMax val="0"/>
          <dgm:bulletEnabled val="1"/>
        </dgm:presLayoutVars>
      </dgm:prSet>
      <dgm:spPr/>
    </dgm:pt>
    <dgm:pt modelId="{A1DC8E6A-FFB0-42FF-9D1A-28596918B175}" type="pres">
      <dgm:prSet presAssocID="{2D007CEF-2781-4FFE-AE1E-BE8F9234A5A5}" presName="negativeSpace" presStyleCnt="0"/>
      <dgm:spPr/>
    </dgm:pt>
    <dgm:pt modelId="{393CAE95-DACB-4520-B0BC-D2492F554BFB}" type="pres">
      <dgm:prSet presAssocID="{2D007CEF-2781-4FFE-AE1E-BE8F9234A5A5}" presName="childText" presStyleLbl="conFgAcc1" presStyleIdx="0" presStyleCnt="3">
        <dgm:presLayoutVars>
          <dgm:bulletEnabled val="1"/>
        </dgm:presLayoutVars>
      </dgm:prSet>
      <dgm:spPr/>
    </dgm:pt>
    <dgm:pt modelId="{C0376EB7-CDC2-46E7-A08D-F69A2440A0D5}" type="pres">
      <dgm:prSet presAssocID="{EB2F3FD3-FCEE-41DD-BC44-F2E211B1D713}" presName="spaceBetweenRectangles" presStyleCnt="0"/>
      <dgm:spPr/>
    </dgm:pt>
    <dgm:pt modelId="{6E1C329D-35CB-4EED-B006-689E6A4B80DA}" type="pres">
      <dgm:prSet presAssocID="{6FE0C0BF-0402-488D-A1C7-F17DC19B25D2}" presName="parentLin" presStyleCnt="0"/>
      <dgm:spPr/>
    </dgm:pt>
    <dgm:pt modelId="{385F7D32-2A94-4BC7-891F-4D5F9641F2AB}" type="pres">
      <dgm:prSet presAssocID="{6FE0C0BF-0402-488D-A1C7-F17DC19B25D2}" presName="parentLeftMargin" presStyleLbl="node1" presStyleIdx="0" presStyleCnt="3"/>
      <dgm:spPr/>
    </dgm:pt>
    <dgm:pt modelId="{3D0EEB7A-25AC-4D25-B119-CC83CB766F65}" type="pres">
      <dgm:prSet presAssocID="{6FE0C0BF-0402-488D-A1C7-F17DC19B25D2}" presName="parentText" presStyleLbl="node1" presStyleIdx="1" presStyleCnt="3" custScaleX="142857" custScaleY="145726">
        <dgm:presLayoutVars>
          <dgm:chMax val="0"/>
          <dgm:bulletEnabled val="1"/>
        </dgm:presLayoutVars>
      </dgm:prSet>
      <dgm:spPr/>
    </dgm:pt>
    <dgm:pt modelId="{26C25785-F207-4FCA-A5DB-0AFA4D6514FA}" type="pres">
      <dgm:prSet presAssocID="{6FE0C0BF-0402-488D-A1C7-F17DC19B25D2}" presName="negativeSpace" presStyleCnt="0"/>
      <dgm:spPr/>
    </dgm:pt>
    <dgm:pt modelId="{EA0A195E-A0D5-4D16-931B-7A5FDDB32FDD}" type="pres">
      <dgm:prSet presAssocID="{6FE0C0BF-0402-488D-A1C7-F17DC19B25D2}" presName="childText" presStyleLbl="conFgAcc1" presStyleIdx="1" presStyleCnt="3">
        <dgm:presLayoutVars>
          <dgm:bulletEnabled val="1"/>
        </dgm:presLayoutVars>
      </dgm:prSet>
      <dgm:spPr/>
    </dgm:pt>
    <dgm:pt modelId="{C2CD9941-2097-460D-A273-958E0302101A}" type="pres">
      <dgm:prSet presAssocID="{D24230F6-EEDC-4B9D-AD86-B1954E1761C3}" presName="spaceBetweenRectangles" presStyleCnt="0"/>
      <dgm:spPr/>
    </dgm:pt>
    <dgm:pt modelId="{6AE66884-3536-492E-863C-A1B8E2BFC2AA}" type="pres">
      <dgm:prSet presAssocID="{9CA49C3E-F4F9-423C-A24F-06B47E60B96E}" presName="parentLin" presStyleCnt="0"/>
      <dgm:spPr/>
    </dgm:pt>
    <dgm:pt modelId="{80F481A6-B619-4084-AB18-0A2C89E4FB2D}" type="pres">
      <dgm:prSet presAssocID="{9CA49C3E-F4F9-423C-A24F-06B47E60B96E}" presName="parentLeftMargin" presStyleLbl="node1" presStyleIdx="1" presStyleCnt="3"/>
      <dgm:spPr/>
    </dgm:pt>
    <dgm:pt modelId="{2C6D0724-204F-496B-A603-638986C80171}" type="pres">
      <dgm:prSet presAssocID="{9CA49C3E-F4F9-423C-A24F-06B47E60B96E}" presName="parentText" presStyleLbl="node1" presStyleIdx="2" presStyleCnt="3" custScaleX="145714" custScaleY="258934" custLinFactNeighborX="-19481" custLinFactNeighborY="-4028">
        <dgm:presLayoutVars>
          <dgm:chMax val="0"/>
          <dgm:bulletEnabled val="1"/>
        </dgm:presLayoutVars>
      </dgm:prSet>
      <dgm:spPr/>
    </dgm:pt>
    <dgm:pt modelId="{6D8C7B2A-4C65-44AF-9DD8-A4BA9C6EFA60}" type="pres">
      <dgm:prSet presAssocID="{9CA49C3E-F4F9-423C-A24F-06B47E60B96E}" presName="negativeSpace" presStyleCnt="0"/>
      <dgm:spPr/>
    </dgm:pt>
    <dgm:pt modelId="{494691D7-6F30-4425-8206-B5B907C4C6C4}" type="pres">
      <dgm:prSet presAssocID="{9CA49C3E-F4F9-423C-A24F-06B47E60B96E}" presName="childText" presStyleLbl="conFgAcc1" presStyleIdx="2" presStyleCnt="3">
        <dgm:presLayoutVars>
          <dgm:bulletEnabled val="1"/>
        </dgm:presLayoutVars>
      </dgm:prSet>
      <dgm:spPr/>
    </dgm:pt>
  </dgm:ptLst>
  <dgm:cxnLst>
    <dgm:cxn modelId="{EB9DED27-7D8A-4141-9D69-E2AACAC6FE7D}" type="presOf" srcId="{2D007CEF-2781-4FFE-AE1E-BE8F9234A5A5}" destId="{0CB8748A-2A28-419C-8BA2-342A338EB318}" srcOrd="0" destOrd="0" presId="urn:microsoft.com/office/officeart/2005/8/layout/list1"/>
    <dgm:cxn modelId="{79E7FE30-6589-40DA-8AF3-F2E5AEC2ABEF}" srcId="{DC6DD009-B378-43A8-A6BF-B1DDAC2ECED6}" destId="{9CA49C3E-F4F9-423C-A24F-06B47E60B96E}" srcOrd="2" destOrd="0" parTransId="{F5402559-BA6C-4F14-A831-0CAFD5C4DB19}" sibTransId="{A1928333-4241-4229-B255-D0DABB1FCBEA}"/>
    <dgm:cxn modelId="{F972725E-BFDE-4C64-A13B-AD93FC7E223C}" type="presOf" srcId="{9CA49C3E-F4F9-423C-A24F-06B47E60B96E}" destId="{2C6D0724-204F-496B-A603-638986C80171}" srcOrd="1" destOrd="0" presId="urn:microsoft.com/office/officeart/2005/8/layout/list1"/>
    <dgm:cxn modelId="{0EF84448-D889-4CFD-8B4B-B4A3EB8E6E71}" type="presOf" srcId="{2D007CEF-2781-4FFE-AE1E-BE8F9234A5A5}" destId="{BCCDCF91-ABBD-4335-9EC9-5F20194C3A39}" srcOrd="1" destOrd="0" presId="urn:microsoft.com/office/officeart/2005/8/layout/list1"/>
    <dgm:cxn modelId="{EF48844B-E2EE-4531-B08A-CC3329E09845}" type="presOf" srcId="{6FE0C0BF-0402-488D-A1C7-F17DC19B25D2}" destId="{385F7D32-2A94-4BC7-891F-4D5F9641F2AB}" srcOrd="0" destOrd="0" presId="urn:microsoft.com/office/officeart/2005/8/layout/list1"/>
    <dgm:cxn modelId="{08A2D14E-EF46-4D46-845A-8BFE64182B98}" srcId="{DC6DD009-B378-43A8-A6BF-B1DDAC2ECED6}" destId="{2D007CEF-2781-4FFE-AE1E-BE8F9234A5A5}" srcOrd="0" destOrd="0" parTransId="{17D1CDD7-E21F-4CA1-AD3C-F7439EAFE11B}" sibTransId="{EB2F3FD3-FCEE-41DD-BC44-F2E211B1D713}"/>
    <dgm:cxn modelId="{DE1E8772-C842-43C3-B40F-BA5264AB955F}" type="presOf" srcId="{6FE0C0BF-0402-488D-A1C7-F17DC19B25D2}" destId="{3D0EEB7A-25AC-4D25-B119-CC83CB766F65}" srcOrd="1" destOrd="0" presId="urn:microsoft.com/office/officeart/2005/8/layout/list1"/>
    <dgm:cxn modelId="{CCB33156-C380-4896-A58F-BBFAA4056CEC}" srcId="{DC6DD009-B378-43A8-A6BF-B1DDAC2ECED6}" destId="{6FE0C0BF-0402-488D-A1C7-F17DC19B25D2}" srcOrd="1" destOrd="0" parTransId="{F564B442-CACA-4D00-A646-16C4358FA20B}" sibTransId="{D24230F6-EEDC-4B9D-AD86-B1954E1761C3}"/>
    <dgm:cxn modelId="{DB02477C-FA83-4D0B-BAA9-233B2E455DD2}" type="presOf" srcId="{9CA49C3E-F4F9-423C-A24F-06B47E60B96E}" destId="{80F481A6-B619-4084-AB18-0A2C89E4FB2D}" srcOrd="0" destOrd="0" presId="urn:microsoft.com/office/officeart/2005/8/layout/list1"/>
    <dgm:cxn modelId="{EE0574EE-219F-46B8-8547-DC75BFCAA6A1}" type="presOf" srcId="{DC6DD009-B378-43A8-A6BF-B1DDAC2ECED6}" destId="{860BBD68-6B74-4484-A045-0FEC512C8BE6}" srcOrd="0" destOrd="0" presId="urn:microsoft.com/office/officeart/2005/8/layout/list1"/>
    <dgm:cxn modelId="{33AF30F2-92C0-4EE9-B146-13525C696E2F}" type="presParOf" srcId="{860BBD68-6B74-4484-A045-0FEC512C8BE6}" destId="{C1B05850-0481-4E59-B46E-93A70B307557}" srcOrd="0" destOrd="0" presId="urn:microsoft.com/office/officeart/2005/8/layout/list1"/>
    <dgm:cxn modelId="{9FA9DACB-9590-434E-B763-36FBB021A5F8}" type="presParOf" srcId="{C1B05850-0481-4E59-B46E-93A70B307557}" destId="{0CB8748A-2A28-419C-8BA2-342A338EB318}" srcOrd="0" destOrd="0" presId="urn:microsoft.com/office/officeart/2005/8/layout/list1"/>
    <dgm:cxn modelId="{D43D2F71-2A19-4F5E-9126-8795851CB84B}" type="presParOf" srcId="{C1B05850-0481-4E59-B46E-93A70B307557}" destId="{BCCDCF91-ABBD-4335-9EC9-5F20194C3A39}" srcOrd="1" destOrd="0" presId="urn:microsoft.com/office/officeart/2005/8/layout/list1"/>
    <dgm:cxn modelId="{33642E65-75FB-4F0D-805F-62BD6FF77241}" type="presParOf" srcId="{860BBD68-6B74-4484-A045-0FEC512C8BE6}" destId="{A1DC8E6A-FFB0-42FF-9D1A-28596918B175}" srcOrd="1" destOrd="0" presId="urn:microsoft.com/office/officeart/2005/8/layout/list1"/>
    <dgm:cxn modelId="{2C6CEE6F-F32B-4E21-8EE9-595DB8FC8BE0}" type="presParOf" srcId="{860BBD68-6B74-4484-A045-0FEC512C8BE6}" destId="{393CAE95-DACB-4520-B0BC-D2492F554BFB}" srcOrd="2" destOrd="0" presId="urn:microsoft.com/office/officeart/2005/8/layout/list1"/>
    <dgm:cxn modelId="{55CE02C7-7CA4-46A2-B058-B519117EF094}" type="presParOf" srcId="{860BBD68-6B74-4484-A045-0FEC512C8BE6}" destId="{C0376EB7-CDC2-46E7-A08D-F69A2440A0D5}" srcOrd="3" destOrd="0" presId="urn:microsoft.com/office/officeart/2005/8/layout/list1"/>
    <dgm:cxn modelId="{AADCF87E-5B87-4F05-BD68-7D1D57047578}" type="presParOf" srcId="{860BBD68-6B74-4484-A045-0FEC512C8BE6}" destId="{6E1C329D-35CB-4EED-B006-689E6A4B80DA}" srcOrd="4" destOrd="0" presId="urn:microsoft.com/office/officeart/2005/8/layout/list1"/>
    <dgm:cxn modelId="{F01CF492-315C-4F93-B67E-CBD4A45D6994}" type="presParOf" srcId="{6E1C329D-35CB-4EED-B006-689E6A4B80DA}" destId="{385F7D32-2A94-4BC7-891F-4D5F9641F2AB}" srcOrd="0" destOrd="0" presId="urn:microsoft.com/office/officeart/2005/8/layout/list1"/>
    <dgm:cxn modelId="{AF231A0A-4A1C-4E9E-9A03-88E714F42F9C}" type="presParOf" srcId="{6E1C329D-35CB-4EED-B006-689E6A4B80DA}" destId="{3D0EEB7A-25AC-4D25-B119-CC83CB766F65}" srcOrd="1" destOrd="0" presId="urn:microsoft.com/office/officeart/2005/8/layout/list1"/>
    <dgm:cxn modelId="{4BC95ACC-EFC7-4A04-9642-C111A0A33929}" type="presParOf" srcId="{860BBD68-6B74-4484-A045-0FEC512C8BE6}" destId="{26C25785-F207-4FCA-A5DB-0AFA4D6514FA}" srcOrd="5" destOrd="0" presId="urn:microsoft.com/office/officeart/2005/8/layout/list1"/>
    <dgm:cxn modelId="{555A4CB9-9D4E-4062-9511-867B609E68F5}" type="presParOf" srcId="{860BBD68-6B74-4484-A045-0FEC512C8BE6}" destId="{EA0A195E-A0D5-4D16-931B-7A5FDDB32FDD}" srcOrd="6" destOrd="0" presId="urn:microsoft.com/office/officeart/2005/8/layout/list1"/>
    <dgm:cxn modelId="{125E08D0-8C23-4DEE-8D04-98942F962222}" type="presParOf" srcId="{860BBD68-6B74-4484-A045-0FEC512C8BE6}" destId="{C2CD9941-2097-460D-A273-958E0302101A}" srcOrd="7" destOrd="0" presId="urn:microsoft.com/office/officeart/2005/8/layout/list1"/>
    <dgm:cxn modelId="{D2671921-B8FB-408F-9F8C-49FB40E3EE5B}" type="presParOf" srcId="{860BBD68-6B74-4484-A045-0FEC512C8BE6}" destId="{6AE66884-3536-492E-863C-A1B8E2BFC2AA}" srcOrd="8" destOrd="0" presId="urn:microsoft.com/office/officeart/2005/8/layout/list1"/>
    <dgm:cxn modelId="{80AD87EE-62D6-49B3-B01F-AF65878F3AAC}" type="presParOf" srcId="{6AE66884-3536-492E-863C-A1B8E2BFC2AA}" destId="{80F481A6-B619-4084-AB18-0A2C89E4FB2D}" srcOrd="0" destOrd="0" presId="urn:microsoft.com/office/officeart/2005/8/layout/list1"/>
    <dgm:cxn modelId="{A3888378-D7E7-421F-A6EF-16A1A927B4A9}" type="presParOf" srcId="{6AE66884-3536-492E-863C-A1B8E2BFC2AA}" destId="{2C6D0724-204F-496B-A603-638986C80171}" srcOrd="1" destOrd="0" presId="urn:microsoft.com/office/officeart/2005/8/layout/list1"/>
    <dgm:cxn modelId="{80C2A427-D9E4-46F9-9D09-B68F5C5E290E}" type="presParOf" srcId="{860BBD68-6B74-4484-A045-0FEC512C8BE6}" destId="{6D8C7B2A-4C65-44AF-9DD8-A4BA9C6EFA60}" srcOrd="9" destOrd="0" presId="urn:microsoft.com/office/officeart/2005/8/layout/list1"/>
    <dgm:cxn modelId="{1891F5E6-C6C7-4D0F-A76F-C674812AF8B8}" type="presParOf" srcId="{860BBD68-6B74-4484-A045-0FEC512C8BE6}" destId="{494691D7-6F30-4425-8206-B5B907C4C6C4}"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CAE95-DACB-4520-B0BC-D2492F554BFB}">
      <dsp:nvSpPr>
        <dsp:cNvPr id="0" name=""/>
        <dsp:cNvSpPr/>
      </dsp:nvSpPr>
      <dsp:spPr>
        <a:xfrm>
          <a:off x="0" y="556115"/>
          <a:ext cx="7951161"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CDCF91-ABBD-4335-9EC9-5F20194C3A39}">
      <dsp:nvSpPr>
        <dsp:cNvPr id="0" name=""/>
        <dsp:cNvSpPr/>
      </dsp:nvSpPr>
      <dsp:spPr>
        <a:xfrm>
          <a:off x="376981" y="35361"/>
          <a:ext cx="7568804" cy="9192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374" tIns="0" rIns="210374" bIns="0" numCol="1" spcCol="1270" anchor="ctr" anchorCtr="0">
          <a:noAutofit/>
        </a:bodyPr>
        <a:lstStyle/>
        <a:p>
          <a:pPr marL="0" lvl="0" indent="0" algn="l" defTabSz="711200">
            <a:lnSpc>
              <a:spcPct val="90000"/>
            </a:lnSpc>
            <a:spcBef>
              <a:spcPct val="0"/>
            </a:spcBef>
            <a:spcAft>
              <a:spcPct val="35000"/>
            </a:spcAft>
            <a:buNone/>
          </a:pPr>
          <a:r>
            <a:rPr lang="en-GB" sz="1600" kern="1200" dirty="0"/>
            <a:t>ASSESSMENT: 2023.24 Used in essay to present flawed or limited AI-generated responses (students needed to identify weaknesses and improve answers-&gt; students become critics</a:t>
          </a:r>
          <a:r>
            <a:rPr lang="en-GB" sz="1400" kern="1200" dirty="0"/>
            <a:t>)</a:t>
          </a:r>
        </a:p>
      </dsp:txBody>
      <dsp:txXfrm>
        <a:off x="421856" y="80236"/>
        <a:ext cx="7479054" cy="829524"/>
      </dsp:txXfrm>
    </dsp:sp>
    <dsp:sp modelId="{EA0A195E-A0D5-4D16-931B-7A5FDDB32FDD}">
      <dsp:nvSpPr>
        <dsp:cNvPr id="0" name=""/>
        <dsp:cNvSpPr/>
      </dsp:nvSpPr>
      <dsp:spPr>
        <a:xfrm>
          <a:off x="0" y="2145290"/>
          <a:ext cx="7951161"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0EEB7A-25AC-4D25-B119-CC83CB766F65}">
      <dsp:nvSpPr>
        <dsp:cNvPr id="0" name=""/>
        <dsp:cNvSpPr/>
      </dsp:nvSpPr>
      <dsp:spPr>
        <a:xfrm>
          <a:off x="378534" y="1382315"/>
          <a:ext cx="7570677" cy="11614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374" tIns="0" rIns="210374" bIns="0" numCol="1" spcCol="1270" anchor="ctr" anchorCtr="0">
          <a:noAutofit/>
        </a:bodyPr>
        <a:lstStyle/>
        <a:p>
          <a:pPr marL="0" lvl="0" indent="0" algn="l" defTabSz="711200">
            <a:lnSpc>
              <a:spcPct val="90000"/>
            </a:lnSpc>
            <a:spcBef>
              <a:spcPct val="0"/>
            </a:spcBef>
            <a:spcAft>
              <a:spcPct val="35000"/>
            </a:spcAft>
            <a:buNone/>
          </a:pPr>
          <a:r>
            <a:rPr lang="en-GB" sz="1600" kern="1200" dirty="0"/>
            <a:t>ASSESSMENT: 2024.25 used as reverse engineering challenge in an essay.  Students received synthetic datasets and had to "guess" the AI prompts that might have generated them. Encouraged understanding of macro concepts, assumptions, and forecasting logic. Students then refined prompts and recreated the data</a:t>
          </a:r>
        </a:p>
      </dsp:txBody>
      <dsp:txXfrm>
        <a:off x="435233" y="1439014"/>
        <a:ext cx="7457279" cy="1048096"/>
      </dsp:txXfrm>
    </dsp:sp>
    <dsp:sp modelId="{494691D7-6F30-4425-8206-B5B907C4C6C4}">
      <dsp:nvSpPr>
        <dsp:cNvPr id="0" name=""/>
        <dsp:cNvSpPr/>
      </dsp:nvSpPr>
      <dsp:spPr>
        <a:xfrm>
          <a:off x="0" y="4636778"/>
          <a:ext cx="7951161"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6D0724-204F-496B-A603-638986C80171}">
      <dsp:nvSpPr>
        <dsp:cNvPr id="0" name=""/>
        <dsp:cNvSpPr/>
      </dsp:nvSpPr>
      <dsp:spPr>
        <a:xfrm>
          <a:off x="299165" y="2939385"/>
          <a:ext cx="7579522" cy="20638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374" tIns="0" rIns="210374" bIns="0" numCol="1" spcCol="1270" anchor="ctr" anchorCtr="0">
          <a:noAutofit/>
        </a:bodyPr>
        <a:lstStyle/>
        <a:p>
          <a:pPr marL="0" lvl="0" indent="0" algn="l" defTabSz="711200">
            <a:lnSpc>
              <a:spcPct val="90000"/>
            </a:lnSpc>
            <a:spcBef>
              <a:spcPct val="0"/>
            </a:spcBef>
            <a:spcAft>
              <a:spcPct val="35000"/>
            </a:spcAft>
            <a:buNone/>
          </a:pPr>
          <a:r>
            <a:rPr lang="en-GB" sz="1600" kern="1200" dirty="0"/>
            <a:t>Backward design…</a:t>
          </a:r>
        </a:p>
        <a:p>
          <a:pPr marL="0" lvl="0" indent="0" algn="l" defTabSz="711200">
            <a:lnSpc>
              <a:spcPct val="90000"/>
            </a:lnSpc>
            <a:spcBef>
              <a:spcPct val="0"/>
            </a:spcBef>
            <a:spcAft>
              <a:spcPct val="35000"/>
            </a:spcAft>
            <a:buNone/>
          </a:pPr>
          <a:r>
            <a:rPr lang="en-GB" sz="1600" kern="1200" dirty="0"/>
            <a:t>ASSESSMENT: 2024.25 in an essay. Students received synthetic datasets to discuss and needed to simulate different scenarios and propose policy actions.</a:t>
          </a:r>
          <a:r>
            <a:rPr lang="en-GB" sz="1600" b="1" kern="1200" dirty="0"/>
            <a:t> Evaluate the strengths and limitations of using AI-generated data in </a:t>
          </a:r>
          <a:r>
            <a:rPr lang="en-GB" sz="1600" kern="1200" dirty="0"/>
            <a:t>forecasting and decision-making in macroeconomics and </a:t>
          </a:r>
          <a:r>
            <a:rPr lang="en-GB" sz="1600" b="1" kern="1200" dirty="0"/>
            <a:t>economic research.</a:t>
          </a:r>
        </a:p>
        <a:p>
          <a:pPr marL="0" lvl="0" indent="0" algn="l" defTabSz="711200">
            <a:lnSpc>
              <a:spcPct val="90000"/>
            </a:lnSpc>
            <a:spcBef>
              <a:spcPct val="0"/>
            </a:spcBef>
            <a:spcAft>
              <a:spcPct val="35000"/>
            </a:spcAft>
            <a:buNone/>
          </a:pPr>
          <a:r>
            <a:rPr lang="en-GB" sz="1600" b="1" kern="1200" dirty="0"/>
            <a:t>Group Work submission: </a:t>
          </a:r>
          <a:r>
            <a:rPr lang="en-GB" sz="1600" b="0" kern="1200" dirty="0"/>
            <a:t>to simulate effects of tariffs on international debt of LIC countries under two scenario (non retaliation; retaliation</a:t>
          </a:r>
          <a:r>
            <a:rPr lang="en-GB" sz="1600" b="1" kern="1200" dirty="0"/>
            <a:t>)</a:t>
          </a:r>
          <a:endParaRPr lang="en-GB" sz="1600" kern="1200" dirty="0"/>
        </a:p>
      </dsp:txBody>
      <dsp:txXfrm>
        <a:off x="399912" y="3040132"/>
        <a:ext cx="7378028" cy="186231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372D8D-FB06-49F8-80F3-966BA7A33CAB}" type="datetimeFigureOut">
              <a:rPr lang="en-GB" smtClean="0"/>
              <a:t>14/10/2025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465D6-E927-4CD6-BB6D-7C5E4BEAA1EF}" type="slidenum">
              <a:rPr lang="en-GB" smtClean="0"/>
              <a:t>‹#›</a:t>
            </a:fld>
            <a:endParaRPr lang="en-GB"/>
          </a:p>
        </p:txBody>
      </p:sp>
    </p:spTree>
    <p:extLst>
      <p:ext uri="{BB962C8B-B14F-4D97-AF65-F5344CB8AC3E}">
        <p14:creationId xmlns:p14="http://schemas.microsoft.com/office/powerpoint/2010/main" val="328800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192B64-956F-4AA1-9D00-91265D8096D4}" type="datetimeFigureOut">
              <a:rPr lang="en-GB" smtClean="0"/>
              <a:t>14/10/2025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CC1D15-B5DE-4BD5-A4FB-8CE7A139D482}" type="slidenum">
              <a:rPr lang="en-GB" smtClean="0"/>
              <a:t>‹#›</a:t>
            </a:fld>
            <a:endParaRPr lang="en-GB"/>
          </a:p>
        </p:txBody>
      </p:sp>
    </p:spTree>
    <p:extLst>
      <p:ext uri="{BB962C8B-B14F-4D97-AF65-F5344CB8AC3E}">
        <p14:creationId xmlns:p14="http://schemas.microsoft.com/office/powerpoint/2010/main" val="3854015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a:t>Welcome to this applicant visit day.</a:t>
            </a:r>
          </a:p>
          <a:p>
            <a:endParaRPr lang="en-GB"/>
          </a:p>
          <a:p>
            <a:r>
              <a:rPr lang="en-GB"/>
              <a:t>I’m …</a:t>
            </a:r>
          </a:p>
        </p:txBody>
      </p:sp>
      <p:sp>
        <p:nvSpPr>
          <p:cNvPr id="4" name="Slide Number Placeholder 3"/>
          <p:cNvSpPr>
            <a:spLocks noGrp="1"/>
          </p:cNvSpPr>
          <p:nvPr>
            <p:ph type="sldNum" sz="quarter" idx="10"/>
          </p:nvPr>
        </p:nvSpPr>
        <p:spPr/>
        <p:txBody>
          <a:bodyPr/>
          <a:lstStyle/>
          <a:p>
            <a:fld id="{70CC1D15-B5DE-4BD5-A4FB-8CE7A139D482}" type="slidenum">
              <a:rPr lang="en-GB" smtClean="0"/>
              <a:pPr/>
              <a:t>1</a:t>
            </a:fld>
            <a:endParaRPr lang="en-GB"/>
          </a:p>
        </p:txBody>
      </p:sp>
    </p:spTree>
    <p:extLst>
      <p:ext uri="{BB962C8B-B14F-4D97-AF65-F5344CB8AC3E}">
        <p14:creationId xmlns:p14="http://schemas.microsoft.com/office/powerpoint/2010/main" val="1459551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0CC1D15-B5DE-4BD5-A4FB-8CE7A139D482}" type="slidenum">
              <a:rPr lang="en-GB" smtClean="0"/>
              <a:t>2</a:t>
            </a:fld>
            <a:endParaRPr lang="en-GB"/>
          </a:p>
        </p:txBody>
      </p:sp>
    </p:spTree>
    <p:extLst>
      <p:ext uri="{BB962C8B-B14F-4D97-AF65-F5344CB8AC3E}">
        <p14:creationId xmlns:p14="http://schemas.microsoft.com/office/powerpoint/2010/main" val="4164639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Any questions now?</a:t>
            </a:r>
          </a:p>
        </p:txBody>
      </p:sp>
      <p:sp>
        <p:nvSpPr>
          <p:cNvPr id="4" name="Slide Number Placeholder 3"/>
          <p:cNvSpPr>
            <a:spLocks noGrp="1"/>
          </p:cNvSpPr>
          <p:nvPr>
            <p:ph type="sldNum" sz="quarter" idx="10"/>
          </p:nvPr>
        </p:nvSpPr>
        <p:spPr/>
        <p:txBody>
          <a:bodyPr/>
          <a:lstStyle/>
          <a:p>
            <a:fld id="{70CC1D15-B5DE-4BD5-A4FB-8CE7A139D482}" type="slidenum">
              <a:rPr lang="en-GB" smtClean="0"/>
              <a:pPr/>
              <a:t>23</a:t>
            </a:fld>
            <a:endParaRPr lang="en-GB"/>
          </a:p>
        </p:txBody>
      </p:sp>
    </p:spTree>
    <p:extLst>
      <p:ext uri="{BB962C8B-B14F-4D97-AF65-F5344CB8AC3E}">
        <p14:creationId xmlns:p14="http://schemas.microsoft.com/office/powerpoint/2010/main" val="11638365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hotograp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3A7FE3-D9D1-9746-9D60-520475B638DF}"/>
              </a:ext>
              <a:ext uri="{C183D7F6-B498-43B3-948B-1728B52AA6E4}">
                <adec:decorative xmlns:adec="http://schemas.microsoft.com/office/drawing/2017/decorative" val="1"/>
              </a:ext>
            </a:extLst>
          </p:cNvPr>
          <p:cNvSpPr txBox="1"/>
          <p:nvPr userDrawn="1"/>
        </p:nvSpPr>
        <p:spPr>
          <a:xfrm>
            <a:off x="8593584" y="6027938"/>
            <a:ext cx="0" cy="0"/>
          </a:xfrm>
          <a:prstGeom prst="rect">
            <a:avLst/>
          </a:prstGeom>
          <a:noFill/>
        </p:spPr>
        <p:txBody>
          <a:bodyPr wrap="none" lIns="0" tIns="0" rIns="0" bIns="0" rtlCol="0">
            <a:noAutofit/>
          </a:bodyPr>
          <a:lstStyle/>
          <a:p>
            <a:pPr algn="l"/>
            <a:endParaRPr lang="en-GB" sz="1200">
              <a:solidFill>
                <a:schemeClr val="tx2"/>
              </a:solidFill>
            </a:endParaRPr>
          </a:p>
        </p:txBody>
      </p:sp>
      <p:sp>
        <p:nvSpPr>
          <p:cNvPr id="13" name="Rectangle 12">
            <a:extLst>
              <a:ext uri="{FF2B5EF4-FFF2-40B4-BE49-F238E27FC236}">
                <a16:creationId xmlns:a16="http://schemas.microsoft.com/office/drawing/2014/main" id="{F301EACB-C000-2F44-B879-2EA3B88A728D}"/>
              </a:ext>
              <a:ext uri="{C183D7F6-B498-43B3-948B-1728B52AA6E4}">
                <adec:decorative xmlns:adec="http://schemas.microsoft.com/office/drawing/2017/decorative" val="1"/>
              </a:ext>
            </a:extLst>
          </p:cNvPr>
          <p:cNvSpPr/>
          <p:nvPr userDrawn="1"/>
        </p:nvSpPr>
        <p:spPr>
          <a:xfrm>
            <a:off x="0" y="0"/>
            <a:ext cx="12192000" cy="6850897"/>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288000"/>
            <a:ext cx="4704000" cy="252000"/>
          </a:xfrm>
        </p:spPr>
        <p:txBody>
          <a:bodyPr anchor="t" anchorCtr="0"/>
          <a:lstStyle>
            <a:lvl1pPr algn="ctr">
              <a:defRPr sz="1600" cap="all" spc="80" baseline="0">
                <a:solidFill>
                  <a:schemeClr val="bg1"/>
                </a:solidFill>
              </a:defRPr>
            </a:lvl1pPr>
          </a:lstStyle>
          <a:p>
            <a:r>
              <a:rPr lang="en-GB"/>
              <a:t>Department of Economics</a:t>
            </a:r>
          </a:p>
        </p:txBody>
      </p:sp>
      <p:sp>
        <p:nvSpPr>
          <p:cNvPr id="7" name="Text Placeholder 5">
            <a:extLst>
              <a:ext uri="{FF2B5EF4-FFF2-40B4-BE49-F238E27FC236}">
                <a16:creationId xmlns:a16="http://schemas.microsoft.com/office/drawing/2014/main" id="{424B3BA0-D790-AA4A-8769-3F7F2CB96BDB}"/>
              </a:ext>
            </a:extLst>
          </p:cNvPr>
          <p:cNvSpPr>
            <a:spLocks noGrp="1"/>
          </p:cNvSpPr>
          <p:nvPr>
            <p:ph type="body" sz="quarter" idx="12" hasCustomPrompt="1"/>
          </p:nvPr>
        </p:nvSpPr>
        <p:spPr>
          <a:xfrm>
            <a:off x="558800" y="4794251"/>
            <a:ext cx="3733801" cy="1698625"/>
          </a:xfrm>
          <a:solidFill>
            <a:schemeClr val="accent2"/>
          </a:solidFill>
        </p:spPr>
        <p:txBody>
          <a:bodyPr anchor="ctr"/>
          <a:lstStyle>
            <a:lvl1pPr marL="0" marR="0" indent="0" algn="ctr" defTabSz="126000" rtl="0" eaLnBrk="1" fontAlgn="auto" latinLnBrk="0" hangingPunct="1">
              <a:lnSpc>
                <a:spcPct val="120000"/>
              </a:lnSpc>
              <a:spcBef>
                <a:spcPts val="0"/>
              </a:spcBef>
              <a:spcAft>
                <a:spcPts val="0"/>
              </a:spcAft>
              <a:buClrTx/>
              <a:buSzTx/>
              <a:buFont typeface="Arial" panose="020B0604020202020204" pitchFamily="34" charset="0"/>
              <a:buNone/>
              <a:tabLst/>
              <a:defRPr lang="en-GB" sz="1400" b="1" i="0">
                <a:solidFill>
                  <a:schemeClr val="bg1"/>
                </a:solidFill>
                <a:effectLst/>
              </a:defRPr>
            </a:lvl1pPr>
          </a:lstStyle>
          <a:p>
            <a:pPr marL="0" marR="0" lvl="0" indent="0" algn="ctr" defTabSz="126000" rtl="0" eaLnBrk="1" fontAlgn="auto" latinLnBrk="0" hangingPunct="1">
              <a:lnSpc>
                <a:spcPct val="120000"/>
              </a:lnSpc>
              <a:spcBef>
                <a:spcPts val="0"/>
              </a:spcBef>
              <a:spcAft>
                <a:spcPts val="0"/>
              </a:spcAft>
              <a:buClrTx/>
              <a:buSzTx/>
              <a:buFont typeface="Arial" panose="020B0604020202020204" pitchFamily="34" charset="0"/>
              <a:buNone/>
              <a:tabLst/>
              <a:defRPr/>
            </a:pPr>
            <a:r>
              <a:rPr lang="en-GB"/>
              <a:t>To change background image, right-click (or shift+F10 on a PC/</a:t>
            </a:r>
            <a:r>
              <a:rPr lang="en-GB" err="1"/>
              <a:t>ctrl+click</a:t>
            </a:r>
            <a:r>
              <a:rPr lang="en-GB"/>
              <a:t> on a Mac) on the image and select ‘Format Background’. Click ‘Insert picture from File’. The grey filled text boxes must be kept for accessibility.</a:t>
            </a:r>
          </a:p>
        </p:txBody>
      </p:sp>
      <p:sp>
        <p:nvSpPr>
          <p:cNvPr id="3" name="Subtitle 2">
            <a:extLst>
              <a:ext uri="{FF2B5EF4-FFF2-40B4-BE49-F238E27FC236}">
                <a16:creationId xmlns:a16="http://schemas.microsoft.com/office/drawing/2014/main" id="{00DB4FFB-A229-AF47-8E60-155F5A2CCF9D}"/>
              </a:ext>
            </a:extLst>
          </p:cNvPr>
          <p:cNvSpPr>
            <a:spLocks noGrp="1"/>
          </p:cNvSpPr>
          <p:nvPr>
            <p:ph type="subTitle" idx="1" hasCustomPrompt="1"/>
          </p:nvPr>
        </p:nvSpPr>
        <p:spPr>
          <a:xfrm>
            <a:off x="1524000" y="3708756"/>
            <a:ext cx="9144000" cy="376357"/>
          </a:xfrm>
          <a:solidFill>
            <a:srgbClr val="D1D3D3"/>
          </a:solidFill>
        </p:spPr>
        <p:txBody>
          <a:bodyPr/>
          <a:lstStyle>
            <a:lvl1pPr marL="0" indent="0" algn="ct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endParaRPr lang="en-GB"/>
          </a:p>
        </p:txBody>
      </p:sp>
      <p:sp>
        <p:nvSpPr>
          <p:cNvPr id="2" name="Title 1">
            <a:extLst>
              <a:ext uri="{FF2B5EF4-FFF2-40B4-BE49-F238E27FC236}">
                <a16:creationId xmlns:a16="http://schemas.microsoft.com/office/drawing/2014/main" id="{515CDD45-0E24-824E-8528-54480BCF5819}"/>
              </a:ext>
            </a:extLst>
          </p:cNvPr>
          <p:cNvSpPr>
            <a:spLocks noGrp="1"/>
          </p:cNvSpPr>
          <p:nvPr>
            <p:ph type="ctrTitle" hasCustomPrompt="1"/>
          </p:nvPr>
        </p:nvSpPr>
        <p:spPr>
          <a:xfrm>
            <a:off x="1524000" y="2814452"/>
            <a:ext cx="9144000" cy="695510"/>
          </a:xfrm>
          <a:solidFill>
            <a:srgbClr val="D1D3D3"/>
          </a:solidFill>
        </p:spPr>
        <p:txBody>
          <a:bodyPr anchor="b"/>
          <a:lstStyle>
            <a:lvl1pPr algn="ctr">
              <a:defRPr sz="4600">
                <a:solidFill>
                  <a:schemeClr val="tx1"/>
                </a:solidFill>
              </a:defRPr>
            </a:lvl1pPr>
          </a:lstStyle>
          <a:p>
            <a:r>
              <a:rPr lang="en-US"/>
              <a:t>Add title</a:t>
            </a:r>
            <a:endParaRPr lang="en-GB"/>
          </a:p>
        </p:txBody>
      </p:sp>
    </p:spTree>
    <p:extLst>
      <p:ext uri="{BB962C8B-B14F-4D97-AF65-F5344CB8AC3E}">
        <p14:creationId xmlns:p14="http://schemas.microsoft.com/office/powerpoint/2010/main" val="3665380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and Statem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9BCFD0-067D-6545-8C5D-27D2627541BB}"/>
              </a:ext>
              <a:ext uri="{C183D7F6-B498-43B3-948B-1728B52AA6E4}">
                <adec:decorative xmlns:adec="http://schemas.microsoft.com/office/drawing/2017/decorative" val="1"/>
              </a:ext>
            </a:extLst>
          </p:cNvPr>
          <p:cNvSpPr/>
          <p:nvPr userDrawn="1"/>
        </p:nvSpPr>
        <p:spPr>
          <a:xfrm>
            <a:off x="5989834" y="1476000"/>
            <a:ext cx="6202800" cy="41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Rectangle 12">
            <a:extLst>
              <a:ext uri="{FF2B5EF4-FFF2-40B4-BE49-F238E27FC236}">
                <a16:creationId xmlns:a16="http://schemas.microsoft.com/office/drawing/2014/main" id="{940761A1-26AD-8F4C-B978-7CBBA4FEEF95}"/>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Slide Number Placeholder 20">
            <a:extLst>
              <a:ext uri="{FF2B5EF4-FFF2-40B4-BE49-F238E27FC236}">
                <a16:creationId xmlns:a16="http://schemas.microsoft.com/office/drawing/2014/main" id="{F4D48016-9021-D745-AE00-DEBDCD99F3B5}"/>
              </a:ext>
              <a:ext uri="{C183D7F6-B498-43B3-948B-1728B52AA6E4}">
                <adec:decorative xmlns:adec="http://schemas.microsoft.com/office/drawing/2017/decorative" val="1"/>
              </a:ext>
            </a:extLst>
          </p:cNvPr>
          <p:cNvSpPr>
            <a:spLocks noGrp="1"/>
          </p:cNvSpPr>
          <p:nvPr>
            <p:ph type="sldNum" sz="quarter" idx="17"/>
          </p:nvPr>
        </p:nvSpPr>
        <p:spPr/>
        <p:txBody>
          <a:bodyPr/>
          <a:lstStyle>
            <a:lvl1pPr>
              <a:defRPr>
                <a:solidFill>
                  <a:schemeClr val="bg1"/>
                </a:solidFill>
              </a:defRPr>
            </a:lvl1pPr>
          </a:lstStyle>
          <a:p>
            <a:fld id="{2CC19541-5F6E-2C4C-BF21-196C1C8E2E31}" type="slidenum">
              <a:rPr lang="en-GB" smtClean="0"/>
              <a:pPr/>
              <a:t>‹#›</a:t>
            </a:fld>
            <a:endParaRPr lang="en-GB"/>
          </a:p>
        </p:txBody>
      </p:sp>
      <p:sp>
        <p:nvSpPr>
          <p:cNvPr id="2" name="Date Placeholder 1">
            <a:extLst>
              <a:ext uri="{FF2B5EF4-FFF2-40B4-BE49-F238E27FC236}">
                <a16:creationId xmlns:a16="http://schemas.microsoft.com/office/drawing/2014/main" id="{68317502-C27C-FB44-A9DD-A2CB8CCF8C11}"/>
              </a:ext>
              <a:ext uri="{C183D7F6-B498-43B3-948B-1728B52AA6E4}">
                <adec:decorative xmlns:adec="http://schemas.microsoft.com/office/drawing/2017/decorative" val="1"/>
              </a:ext>
            </a:extLst>
          </p:cNvPr>
          <p:cNvSpPr>
            <a:spLocks noGrp="1"/>
          </p:cNvSpPr>
          <p:nvPr>
            <p:ph type="dt" sz="half" idx="18"/>
          </p:nvPr>
        </p:nvSpPr>
        <p:spPr/>
        <p:txBody>
          <a:bodyPr/>
          <a:lstStyle/>
          <a:p>
            <a:endParaRPr lang="en-GB"/>
          </a:p>
        </p:txBody>
      </p:sp>
      <p:sp>
        <p:nvSpPr>
          <p:cNvPr id="9" name="Text Placeholder 8">
            <a:extLst>
              <a:ext uri="{FF2B5EF4-FFF2-40B4-BE49-F238E27FC236}">
                <a16:creationId xmlns:a16="http://schemas.microsoft.com/office/drawing/2014/main" id="{6C7B40B0-3203-CF4D-9A88-A624E8DA0CF6}"/>
              </a:ext>
            </a:extLst>
          </p:cNvPr>
          <p:cNvSpPr>
            <a:spLocks noGrp="1"/>
          </p:cNvSpPr>
          <p:nvPr>
            <p:ph type="body" sz="quarter" idx="14"/>
          </p:nvPr>
        </p:nvSpPr>
        <p:spPr>
          <a:xfrm>
            <a:off x="6349429" y="1756881"/>
            <a:ext cx="5496674" cy="3627920"/>
          </a:xfrm>
        </p:spPr>
        <p:txBody>
          <a:bodyPr anchor="ctr"/>
          <a:lstStyle>
            <a:lvl1pPr algn="l">
              <a:lnSpc>
                <a:spcPct val="120000"/>
              </a:lnSpc>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Picture Placeholder 10">
            <a:extLst>
              <a:ext uri="{FF2B5EF4-FFF2-40B4-BE49-F238E27FC236}">
                <a16:creationId xmlns:a16="http://schemas.microsoft.com/office/drawing/2014/main" id="{5A57B211-0045-2844-B5DA-1D7E13A68B82}"/>
              </a:ext>
            </a:extLst>
          </p:cNvPr>
          <p:cNvSpPr>
            <a:spLocks noGrp="1"/>
          </p:cNvSpPr>
          <p:nvPr>
            <p:ph type="pic" sz="quarter" idx="13"/>
          </p:nvPr>
        </p:nvSpPr>
        <p:spPr>
          <a:xfrm>
            <a:off x="478800" y="1476000"/>
            <a:ext cx="5223357" cy="4137200"/>
          </a:xfrm>
        </p:spPr>
        <p:txBody>
          <a:bodyPr/>
          <a:lstStyle>
            <a:lvl1pPr>
              <a:defRPr sz="2000"/>
            </a:lvl1pPr>
          </a:lstStyle>
          <a:p>
            <a:r>
              <a:rPr lang="en-GB"/>
              <a:t>Click icon to add picture</a:t>
            </a:r>
          </a:p>
        </p:txBody>
      </p:sp>
      <p:sp>
        <p:nvSpPr>
          <p:cNvPr id="15" name="Title 1">
            <a:extLst>
              <a:ext uri="{FF2B5EF4-FFF2-40B4-BE49-F238E27FC236}">
                <a16:creationId xmlns:a16="http://schemas.microsoft.com/office/drawing/2014/main" id="{831EBE83-A22C-5046-BD27-98989801D236}"/>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14" name="Picture 13">
            <a:extLst>
              <a:ext uri="{FF2B5EF4-FFF2-40B4-BE49-F238E27FC236}">
                <a16:creationId xmlns:a16="http://schemas.microsoft.com/office/drawing/2014/main" id="{AFB206C3-8AD7-A54F-9EB5-8EECC5B1C06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336019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358D9A-2D1B-4343-A341-EED6475A20E7}"/>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Slide Number Placeholder 5">
            <a:extLst>
              <a:ext uri="{FF2B5EF4-FFF2-40B4-BE49-F238E27FC236}">
                <a16:creationId xmlns:a16="http://schemas.microsoft.com/office/drawing/2014/main" id="{F9D6B513-3819-7244-9EB7-E0FD3745B012}"/>
              </a:ext>
              <a:ext uri="{C183D7F6-B498-43B3-948B-1728B52AA6E4}">
                <adec:decorative xmlns:adec="http://schemas.microsoft.com/office/drawing/2017/decorative" val="1"/>
              </a:ext>
            </a:extLst>
          </p:cNvPr>
          <p:cNvSpPr>
            <a:spLocks noGrp="1"/>
          </p:cNvSpPr>
          <p:nvPr>
            <p:ph type="sldNum" sz="quarter" idx="12"/>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5" name="Footer Placeholder 4">
            <a:extLst>
              <a:ext uri="{FF2B5EF4-FFF2-40B4-BE49-F238E27FC236}">
                <a16:creationId xmlns:a16="http://schemas.microsoft.com/office/drawing/2014/main" id="{3BB83845-5854-164D-9D7C-28AF5EC6DD6B}"/>
              </a:ext>
            </a:extLst>
          </p:cNvPr>
          <p:cNvSpPr>
            <a:spLocks noGrp="1"/>
          </p:cNvSpPr>
          <p:nvPr>
            <p:ph type="ftr" sz="quarter" idx="20"/>
          </p:nvPr>
        </p:nvSpPr>
        <p:spPr/>
        <p:txBody>
          <a:bodyPr/>
          <a:lstStyle>
            <a:lvl1pPr>
              <a:defRPr>
                <a:solidFill>
                  <a:schemeClr val="bg1"/>
                </a:solidFill>
              </a:defRPr>
            </a:lvl1pPr>
          </a:lstStyle>
          <a:p>
            <a:r>
              <a:rPr lang="en-GB"/>
              <a:t>Department of Economics</a:t>
            </a:r>
          </a:p>
        </p:txBody>
      </p:sp>
      <p:sp>
        <p:nvSpPr>
          <p:cNvPr id="13" name="Content Placeholder 2">
            <a:extLst>
              <a:ext uri="{FF2B5EF4-FFF2-40B4-BE49-F238E27FC236}">
                <a16:creationId xmlns:a16="http://schemas.microsoft.com/office/drawing/2014/main" id="{6F5D1C0F-74B3-8A4E-AAC6-F9A9FAAF8A5F}"/>
              </a:ext>
            </a:extLst>
          </p:cNvPr>
          <p:cNvSpPr>
            <a:spLocks noGrp="1"/>
          </p:cNvSpPr>
          <p:nvPr>
            <p:ph sz="quarter" idx="18" hasCustomPrompt="1"/>
          </p:nvPr>
        </p:nvSpPr>
        <p:spPr>
          <a:xfrm>
            <a:off x="480485" y="1470026"/>
            <a:ext cx="11231033" cy="4164013"/>
          </a:xfrm>
        </p:spPr>
        <p:txBody>
          <a:bodyPr/>
          <a:lstStyle/>
          <a:p>
            <a:pPr lvl="0"/>
            <a:r>
              <a:rPr lang="en-US"/>
              <a:t>Add chart/table/photo</a:t>
            </a:r>
            <a:endParaRPr lang="en-GB"/>
          </a:p>
        </p:txBody>
      </p:sp>
      <p:sp>
        <p:nvSpPr>
          <p:cNvPr id="8" name="Title 1">
            <a:extLst>
              <a:ext uri="{FF2B5EF4-FFF2-40B4-BE49-F238E27FC236}">
                <a16:creationId xmlns:a16="http://schemas.microsoft.com/office/drawing/2014/main" id="{0ED7ADA7-995B-A647-A79A-89447D55F3BC}"/>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9" name="Picture 8">
            <a:extLst>
              <a:ext uri="{FF2B5EF4-FFF2-40B4-BE49-F238E27FC236}">
                <a16:creationId xmlns:a16="http://schemas.microsoft.com/office/drawing/2014/main" id="{46A2CD56-3EEB-C14C-8845-22E89ECA935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1321979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D81C43-8221-2A45-AEF1-CF3F0F1FDDCE}"/>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Slide Number Placeholder 5">
            <a:extLst>
              <a:ext uri="{FF2B5EF4-FFF2-40B4-BE49-F238E27FC236}">
                <a16:creationId xmlns:a16="http://schemas.microsoft.com/office/drawing/2014/main" id="{FDD6CF35-5CC2-D84E-935D-C78D0E7F16A3}"/>
              </a:ext>
              <a:ext uri="{C183D7F6-B498-43B3-948B-1728B52AA6E4}">
                <adec:decorative xmlns:adec="http://schemas.microsoft.com/office/drawing/2017/decorative" val="1"/>
              </a:ext>
            </a:extLst>
          </p:cNvPr>
          <p:cNvSpPr>
            <a:spLocks noGrp="1"/>
          </p:cNvSpPr>
          <p:nvPr>
            <p:ph type="sldNum" sz="quarter" idx="12"/>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3" name="Footer Placeholder 2">
            <a:extLst>
              <a:ext uri="{FF2B5EF4-FFF2-40B4-BE49-F238E27FC236}">
                <a16:creationId xmlns:a16="http://schemas.microsoft.com/office/drawing/2014/main" id="{2FBC7CC9-C258-3543-B9DD-40781B83006A}"/>
              </a:ext>
            </a:extLst>
          </p:cNvPr>
          <p:cNvSpPr>
            <a:spLocks noGrp="1"/>
          </p:cNvSpPr>
          <p:nvPr>
            <p:ph type="ftr" sz="quarter" idx="20"/>
          </p:nvPr>
        </p:nvSpPr>
        <p:spPr/>
        <p:txBody>
          <a:bodyPr/>
          <a:lstStyle>
            <a:lvl1pPr>
              <a:defRPr>
                <a:solidFill>
                  <a:schemeClr val="bg1"/>
                </a:solidFill>
              </a:defRPr>
            </a:lvl1pPr>
          </a:lstStyle>
          <a:p>
            <a:r>
              <a:rPr lang="en-GB"/>
              <a:t>Department of Economics</a:t>
            </a:r>
          </a:p>
        </p:txBody>
      </p:sp>
      <p:sp>
        <p:nvSpPr>
          <p:cNvPr id="13" name="Picture Placeholder 3">
            <a:extLst>
              <a:ext uri="{FF2B5EF4-FFF2-40B4-BE49-F238E27FC236}">
                <a16:creationId xmlns:a16="http://schemas.microsoft.com/office/drawing/2014/main" id="{2A65CA6F-7D91-3C47-9C36-79BAEE1D4880}"/>
              </a:ext>
            </a:extLst>
          </p:cNvPr>
          <p:cNvSpPr>
            <a:spLocks noGrp="1"/>
          </p:cNvSpPr>
          <p:nvPr>
            <p:ph type="pic" sz="quarter" idx="10"/>
          </p:nvPr>
        </p:nvSpPr>
        <p:spPr>
          <a:xfrm>
            <a:off x="6192000" y="1476000"/>
            <a:ext cx="5520000" cy="4140000"/>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14" name="Picture Placeholder 3">
            <a:extLst>
              <a:ext uri="{FF2B5EF4-FFF2-40B4-BE49-F238E27FC236}">
                <a16:creationId xmlns:a16="http://schemas.microsoft.com/office/drawing/2014/main" id="{C7C14F64-0AD7-814E-ADBD-00D172CAC615}"/>
              </a:ext>
            </a:extLst>
          </p:cNvPr>
          <p:cNvSpPr>
            <a:spLocks noGrp="1"/>
          </p:cNvSpPr>
          <p:nvPr>
            <p:ph type="pic" sz="quarter" idx="18"/>
          </p:nvPr>
        </p:nvSpPr>
        <p:spPr>
          <a:xfrm>
            <a:off x="480000" y="1476000"/>
            <a:ext cx="5520000" cy="4140000"/>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9" name="Title 1">
            <a:extLst>
              <a:ext uri="{FF2B5EF4-FFF2-40B4-BE49-F238E27FC236}">
                <a16:creationId xmlns:a16="http://schemas.microsoft.com/office/drawing/2014/main" id="{1798FDC9-9F20-E049-ABF0-2BC5CCB3F1B3}"/>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10" name="Picture 9">
            <a:extLst>
              <a:ext uri="{FF2B5EF4-FFF2-40B4-BE49-F238E27FC236}">
                <a16:creationId xmlns:a16="http://schemas.microsoft.com/office/drawing/2014/main" id="{1D6B052F-9FFC-5648-9E4E-62B5821264C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3641129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 no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3A8F22-CFCA-FF4A-B1AA-563C1398265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4169297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nse Slid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1D63CDE-4DD1-EC4A-84C4-5DD7C09D0057}"/>
              </a:ext>
              <a:ext uri="{C183D7F6-B498-43B3-948B-1728B52AA6E4}">
                <adec:decorative xmlns:adec="http://schemas.microsoft.com/office/drawing/2017/decorative" val="1"/>
              </a:ext>
            </a:extLst>
          </p:cNvPr>
          <p:cNvSpPr>
            <a:spLocks noGrp="1"/>
          </p:cNvSpPr>
          <p:nvPr>
            <p:ph type="sldNum" sz="quarter" idx="12"/>
          </p:nvPr>
        </p:nvSpPr>
        <p:spPr>
          <a:xfrm>
            <a:off x="11472000" y="6563524"/>
            <a:ext cx="480000" cy="180000"/>
          </a:xfrm>
        </p:spPr>
        <p:txBody>
          <a:bodyPr/>
          <a:lstStyle>
            <a:lvl1pPr>
              <a:defRPr sz="800">
                <a:solidFill>
                  <a:schemeClr val="tx2"/>
                </a:solidFill>
              </a:defRPr>
            </a:lvl1pPr>
          </a:lstStyle>
          <a:p>
            <a:fld id="{2CC19541-5F6E-2C4C-BF21-196C1C8E2E31}" type="slidenum">
              <a:rPr lang="en-GB" smtClean="0"/>
              <a:pPr/>
              <a:t>‹#›</a:t>
            </a:fld>
            <a:endParaRPr lang="en-GB"/>
          </a:p>
        </p:txBody>
      </p:sp>
      <p:sp>
        <p:nvSpPr>
          <p:cNvPr id="17" name="Footer Placeholder 16">
            <a:extLst>
              <a:ext uri="{FF2B5EF4-FFF2-40B4-BE49-F238E27FC236}">
                <a16:creationId xmlns:a16="http://schemas.microsoft.com/office/drawing/2014/main" id="{4F4F3D47-B439-104B-BEEC-3A61169D7A2D}"/>
              </a:ext>
              <a:ext uri="{C183D7F6-B498-43B3-948B-1728B52AA6E4}">
                <adec:decorative xmlns:adec="http://schemas.microsoft.com/office/drawing/2017/decorative" val="1"/>
              </a:ext>
            </a:extLst>
          </p:cNvPr>
          <p:cNvSpPr>
            <a:spLocks noGrp="1"/>
          </p:cNvSpPr>
          <p:nvPr>
            <p:ph type="ftr" sz="quarter" idx="21"/>
          </p:nvPr>
        </p:nvSpPr>
        <p:spPr>
          <a:xfrm>
            <a:off x="5242384" y="6563523"/>
            <a:ext cx="4114800" cy="180000"/>
          </a:xfrm>
        </p:spPr>
        <p:txBody>
          <a:bodyPr/>
          <a:lstStyle>
            <a:lvl1pPr>
              <a:defRPr sz="1600" cap="none" spc="0" baseline="0"/>
            </a:lvl1pPr>
          </a:lstStyle>
          <a:p>
            <a:r>
              <a:rPr lang="en-GB"/>
              <a:t>Department of Economics</a:t>
            </a:r>
          </a:p>
        </p:txBody>
      </p:sp>
      <p:sp>
        <p:nvSpPr>
          <p:cNvPr id="18" name="TextBox 17">
            <a:extLst>
              <a:ext uri="{FF2B5EF4-FFF2-40B4-BE49-F238E27FC236}">
                <a16:creationId xmlns:a16="http://schemas.microsoft.com/office/drawing/2014/main" id="{90127A75-19B8-EE42-98A0-A61504FE57D9}"/>
              </a:ext>
              <a:ext uri="{C183D7F6-B498-43B3-948B-1728B52AA6E4}">
                <adec:decorative xmlns:adec="http://schemas.microsoft.com/office/drawing/2017/decorative" val="1"/>
              </a:ext>
            </a:extLst>
          </p:cNvPr>
          <p:cNvSpPr txBox="1"/>
          <p:nvPr userDrawn="1"/>
        </p:nvSpPr>
        <p:spPr>
          <a:xfrm>
            <a:off x="391781" y="6477964"/>
            <a:ext cx="8307740" cy="351121"/>
          </a:xfrm>
          <a:prstGeom prst="rect">
            <a:avLst/>
          </a:prstGeom>
          <a:noFill/>
        </p:spPr>
        <p:txBody>
          <a:bodyPr wrap="square" lIns="0" tIns="0" rIns="0" bIns="0" rtlCol="0" anchor="ctr" anchorCtr="0">
            <a:noAutofit/>
          </a:bodyPr>
          <a:lstStyle/>
          <a:p>
            <a:r>
              <a:rPr lang="en-GB" sz="1600">
                <a:solidFill>
                  <a:schemeClr val="tx2"/>
                </a:solidFill>
              </a:rPr>
              <a:t>University of Sussex Business School – </a:t>
            </a:r>
          </a:p>
        </p:txBody>
      </p:sp>
      <p:sp>
        <p:nvSpPr>
          <p:cNvPr id="13" name="Content Placeholder 10">
            <a:extLst>
              <a:ext uri="{FF2B5EF4-FFF2-40B4-BE49-F238E27FC236}">
                <a16:creationId xmlns:a16="http://schemas.microsoft.com/office/drawing/2014/main" id="{1F34AE87-A884-3F46-BDEF-93AEDE5E01EE}"/>
              </a:ext>
            </a:extLst>
          </p:cNvPr>
          <p:cNvSpPr>
            <a:spLocks noGrp="1"/>
          </p:cNvSpPr>
          <p:nvPr>
            <p:ph sz="quarter" idx="19"/>
          </p:nvPr>
        </p:nvSpPr>
        <p:spPr>
          <a:xfrm>
            <a:off x="8111142" y="396453"/>
            <a:ext cx="3600449" cy="6013028"/>
          </a:xfrm>
        </p:spPr>
        <p:txBody>
          <a:bodyPr/>
          <a:lstStyle>
            <a:lvl1pPr>
              <a:defRPr sz="2000"/>
            </a:lvl1pPr>
            <a:lvl2pPr>
              <a:defRPr sz="1600"/>
            </a:lvl2pPr>
            <a:lvl3pPr>
              <a:defRPr sz="1600"/>
            </a:lvl3pPr>
            <a:lvl4pPr>
              <a:defRPr sz="20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Content Placeholder 10">
            <a:extLst>
              <a:ext uri="{FF2B5EF4-FFF2-40B4-BE49-F238E27FC236}">
                <a16:creationId xmlns:a16="http://schemas.microsoft.com/office/drawing/2014/main" id="{0219AE79-442B-B24C-BB69-50651E6FEAA4}"/>
              </a:ext>
            </a:extLst>
          </p:cNvPr>
          <p:cNvSpPr>
            <a:spLocks noGrp="1"/>
          </p:cNvSpPr>
          <p:nvPr>
            <p:ph sz="quarter" idx="18"/>
          </p:nvPr>
        </p:nvSpPr>
        <p:spPr>
          <a:xfrm>
            <a:off x="4291550" y="1475999"/>
            <a:ext cx="3600449" cy="4933482"/>
          </a:xfrm>
        </p:spPr>
        <p:txBody>
          <a:bodyPr/>
          <a:lstStyle>
            <a:lvl1pPr>
              <a:defRPr sz="2000"/>
            </a:lvl1pPr>
            <a:lvl2pPr>
              <a:defRPr sz="1600"/>
            </a:lvl2pPr>
            <a:lvl3pPr>
              <a:defRPr sz="1600"/>
            </a:lvl3pPr>
            <a:lvl4pPr>
              <a:defRPr sz="20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Content Placeholder 10">
            <a:extLst>
              <a:ext uri="{FF2B5EF4-FFF2-40B4-BE49-F238E27FC236}">
                <a16:creationId xmlns:a16="http://schemas.microsoft.com/office/drawing/2014/main" id="{BEC8765E-7826-1748-8472-ADB34D09F795}"/>
              </a:ext>
            </a:extLst>
          </p:cNvPr>
          <p:cNvSpPr>
            <a:spLocks noGrp="1"/>
          </p:cNvSpPr>
          <p:nvPr>
            <p:ph sz="quarter" idx="17"/>
          </p:nvPr>
        </p:nvSpPr>
        <p:spPr>
          <a:xfrm>
            <a:off x="480485" y="1475999"/>
            <a:ext cx="3600449" cy="4933481"/>
          </a:xfrm>
        </p:spPr>
        <p:txBody>
          <a:bodyPr/>
          <a:lstStyle>
            <a:lvl1pPr>
              <a:defRPr sz="2000"/>
            </a:lvl1pPr>
            <a:lvl2pPr>
              <a:defRPr sz="1600"/>
            </a:lvl2pPr>
            <a:lvl3pPr>
              <a:defRPr sz="1600"/>
            </a:lvl3pPr>
            <a:lvl4pPr>
              <a:defRPr sz="20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itle 1">
            <a:extLst>
              <a:ext uri="{FF2B5EF4-FFF2-40B4-BE49-F238E27FC236}">
                <a16:creationId xmlns:a16="http://schemas.microsoft.com/office/drawing/2014/main" id="{04F738EF-07CA-1144-A98A-54B9757C5928}"/>
              </a:ext>
            </a:extLst>
          </p:cNvPr>
          <p:cNvSpPr>
            <a:spLocks noGrp="1"/>
          </p:cNvSpPr>
          <p:nvPr>
            <p:ph type="ctrTitle" hasCustomPrompt="1"/>
          </p:nvPr>
        </p:nvSpPr>
        <p:spPr>
          <a:xfrm>
            <a:off x="480001" y="47624"/>
            <a:ext cx="7411999" cy="1080000"/>
          </a:xfrm>
        </p:spPr>
        <p:txBody>
          <a:bodyPr anchor="ctr"/>
          <a:lstStyle>
            <a:lvl1pPr algn="l">
              <a:defRPr sz="3800">
                <a:solidFill>
                  <a:schemeClr val="tx2"/>
                </a:solidFill>
              </a:defRPr>
            </a:lvl1pPr>
          </a:lstStyle>
          <a:p>
            <a:r>
              <a:rPr lang="en-US"/>
              <a:t>Add Title</a:t>
            </a:r>
            <a:endParaRPr lang="en-GB"/>
          </a:p>
        </p:txBody>
      </p:sp>
    </p:spTree>
    <p:extLst>
      <p:ext uri="{BB962C8B-B14F-4D97-AF65-F5344CB8AC3E}">
        <p14:creationId xmlns:p14="http://schemas.microsoft.com/office/powerpoint/2010/main" val="4026821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Three Photo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E316A53-C9C4-7446-89F2-04D81C460DD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9353" y="5905500"/>
            <a:ext cx="2387600" cy="533400"/>
          </a:xfrm>
          <a:prstGeom prst="rect">
            <a:avLst/>
          </a:prstGeom>
        </p:spPr>
      </p:pic>
      <p:sp>
        <p:nvSpPr>
          <p:cNvPr id="8" name="Rectangle 7">
            <a:extLst>
              <a:ext uri="{FF2B5EF4-FFF2-40B4-BE49-F238E27FC236}">
                <a16:creationId xmlns:a16="http://schemas.microsoft.com/office/drawing/2014/main" id="{BC9BCFD0-067D-6545-8C5D-27D2627541BB}"/>
              </a:ext>
              <a:ext uri="{C183D7F6-B498-43B3-948B-1728B52AA6E4}">
                <adec:decorative xmlns:adec="http://schemas.microsoft.com/office/drawing/2017/decorative" val="1"/>
              </a:ext>
            </a:extLst>
          </p:cNvPr>
          <p:cNvSpPr/>
          <p:nvPr userDrawn="1"/>
        </p:nvSpPr>
        <p:spPr>
          <a:xfrm>
            <a:off x="222948" y="1334950"/>
            <a:ext cx="5736000" cy="534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Rectangle 12">
            <a:extLst>
              <a:ext uri="{FF2B5EF4-FFF2-40B4-BE49-F238E27FC236}">
                <a16:creationId xmlns:a16="http://schemas.microsoft.com/office/drawing/2014/main" id="{940761A1-26AD-8F4C-B978-7CBBA4FEEF95}"/>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0" name="Footer Placeholder 19">
            <a:extLst>
              <a:ext uri="{FF2B5EF4-FFF2-40B4-BE49-F238E27FC236}">
                <a16:creationId xmlns:a16="http://schemas.microsoft.com/office/drawing/2014/main" id="{6225B155-635C-B54E-98A0-3C52FD0CBEA5}"/>
              </a:ext>
              <a:ext uri="{C183D7F6-B498-43B3-948B-1728B52AA6E4}">
                <adec:decorative xmlns:adec="http://schemas.microsoft.com/office/drawing/2017/decorative" val="1"/>
              </a:ext>
            </a:extLst>
          </p:cNvPr>
          <p:cNvSpPr>
            <a:spLocks noGrp="1"/>
          </p:cNvSpPr>
          <p:nvPr>
            <p:ph type="ftr" sz="quarter" idx="16"/>
          </p:nvPr>
        </p:nvSpPr>
        <p:spPr/>
        <p:txBody>
          <a:bodyPr/>
          <a:lstStyle>
            <a:lvl1pPr>
              <a:defRPr>
                <a:solidFill>
                  <a:schemeClr val="bg1"/>
                </a:solidFill>
              </a:defRPr>
            </a:lvl1pPr>
          </a:lstStyle>
          <a:p>
            <a:r>
              <a:rPr lang="en-GB"/>
              <a:t>Department of Economics</a:t>
            </a:r>
          </a:p>
        </p:txBody>
      </p:sp>
      <p:sp>
        <p:nvSpPr>
          <p:cNvPr id="21" name="Slide Number Placeholder 20">
            <a:extLst>
              <a:ext uri="{FF2B5EF4-FFF2-40B4-BE49-F238E27FC236}">
                <a16:creationId xmlns:a16="http://schemas.microsoft.com/office/drawing/2014/main" id="{F4D48016-9021-D745-AE00-DEBDCD99F3B5}"/>
              </a:ext>
              <a:ext uri="{C183D7F6-B498-43B3-948B-1728B52AA6E4}">
                <adec:decorative xmlns:adec="http://schemas.microsoft.com/office/drawing/2017/decorative" val="1"/>
              </a:ext>
            </a:extLst>
          </p:cNvPr>
          <p:cNvSpPr>
            <a:spLocks noGrp="1"/>
          </p:cNvSpPr>
          <p:nvPr>
            <p:ph type="sldNum" sz="quarter" idx="17"/>
          </p:nvPr>
        </p:nvSpPr>
        <p:spPr/>
        <p:txBody>
          <a:bodyPr/>
          <a:lstStyle>
            <a:lvl1pPr>
              <a:defRPr>
                <a:solidFill>
                  <a:schemeClr val="bg1"/>
                </a:solidFill>
              </a:defRPr>
            </a:lvl1pPr>
          </a:lstStyle>
          <a:p>
            <a:fld id="{2CC19541-5F6E-2C4C-BF21-196C1C8E2E31}" type="slidenum">
              <a:rPr lang="en-GB" smtClean="0"/>
              <a:pPr/>
              <a:t>‹#›</a:t>
            </a:fld>
            <a:endParaRPr lang="en-GB"/>
          </a:p>
        </p:txBody>
      </p:sp>
      <p:sp>
        <p:nvSpPr>
          <p:cNvPr id="16" name="Picture Placeholder 3">
            <a:extLst>
              <a:ext uri="{FF2B5EF4-FFF2-40B4-BE49-F238E27FC236}">
                <a16:creationId xmlns:a16="http://schemas.microsoft.com/office/drawing/2014/main" id="{8C79CD37-E4DA-FA41-8E9D-41522B86F445}"/>
              </a:ext>
            </a:extLst>
          </p:cNvPr>
          <p:cNvSpPr>
            <a:spLocks noGrp="1"/>
          </p:cNvSpPr>
          <p:nvPr>
            <p:ph type="pic" sz="quarter" idx="18"/>
          </p:nvPr>
        </p:nvSpPr>
        <p:spPr>
          <a:xfrm>
            <a:off x="9857187" y="4197602"/>
            <a:ext cx="2094813" cy="2463783"/>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12" name="Picture Placeholder 3">
            <a:extLst>
              <a:ext uri="{FF2B5EF4-FFF2-40B4-BE49-F238E27FC236}">
                <a16:creationId xmlns:a16="http://schemas.microsoft.com/office/drawing/2014/main" id="{4CFF857B-12AB-E04C-A1F6-FC4B79FE185A}"/>
              </a:ext>
            </a:extLst>
          </p:cNvPr>
          <p:cNvSpPr>
            <a:spLocks noGrp="1"/>
          </p:cNvSpPr>
          <p:nvPr>
            <p:ph type="pic" sz="quarter" idx="12"/>
          </p:nvPr>
        </p:nvSpPr>
        <p:spPr>
          <a:xfrm>
            <a:off x="6216000" y="4197602"/>
            <a:ext cx="3401187" cy="2463783"/>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10" name="Picture Placeholder 3">
            <a:extLst>
              <a:ext uri="{FF2B5EF4-FFF2-40B4-BE49-F238E27FC236}">
                <a16:creationId xmlns:a16="http://schemas.microsoft.com/office/drawing/2014/main" id="{7DA10396-CCCF-0340-BB00-412EEECBC0ED}"/>
              </a:ext>
            </a:extLst>
          </p:cNvPr>
          <p:cNvSpPr>
            <a:spLocks noGrp="1"/>
          </p:cNvSpPr>
          <p:nvPr>
            <p:ph type="pic" sz="quarter" idx="10"/>
          </p:nvPr>
        </p:nvSpPr>
        <p:spPr>
          <a:xfrm>
            <a:off x="6216000" y="1334951"/>
            <a:ext cx="5736000" cy="2679701"/>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9" name="Text Placeholder 8">
            <a:extLst>
              <a:ext uri="{FF2B5EF4-FFF2-40B4-BE49-F238E27FC236}">
                <a16:creationId xmlns:a16="http://schemas.microsoft.com/office/drawing/2014/main" id="{6C7B40B0-3203-CF4D-9A88-A624E8DA0CF6}"/>
              </a:ext>
            </a:extLst>
          </p:cNvPr>
          <p:cNvSpPr>
            <a:spLocks noGrp="1"/>
          </p:cNvSpPr>
          <p:nvPr>
            <p:ph type="body" sz="quarter" idx="14"/>
          </p:nvPr>
        </p:nvSpPr>
        <p:spPr>
          <a:xfrm>
            <a:off x="625049" y="1661024"/>
            <a:ext cx="4953089" cy="3723776"/>
          </a:xfrm>
        </p:spPr>
        <p:txBody>
          <a:bodyPr anchor="ctr"/>
          <a:lstStyle>
            <a:lvl1pPr algn="ctr">
              <a:defRPr>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itle 1">
            <a:extLst>
              <a:ext uri="{FF2B5EF4-FFF2-40B4-BE49-F238E27FC236}">
                <a16:creationId xmlns:a16="http://schemas.microsoft.com/office/drawing/2014/main" id="{831EBE83-A22C-5046-BD27-98989801D236}"/>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Tree>
    <p:extLst>
      <p:ext uri="{BB962C8B-B14F-4D97-AF65-F5344CB8AC3E}">
        <p14:creationId xmlns:p14="http://schemas.microsoft.com/office/powerpoint/2010/main" val="838280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Image Montage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4740E7-B28B-354B-894B-D5CB107AD1F7}"/>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Footer Placeholder 19">
            <a:extLst>
              <a:ext uri="{FF2B5EF4-FFF2-40B4-BE49-F238E27FC236}">
                <a16:creationId xmlns:a16="http://schemas.microsoft.com/office/drawing/2014/main" id="{92A5F2FD-6AD5-5947-A6AB-FA9F15F00EC7}"/>
              </a:ext>
              <a:ext uri="{C183D7F6-B498-43B3-948B-1728B52AA6E4}">
                <adec:decorative xmlns:adec="http://schemas.microsoft.com/office/drawing/2017/decorative" val="1"/>
              </a:ext>
            </a:extLst>
          </p:cNvPr>
          <p:cNvSpPr>
            <a:spLocks noGrp="1"/>
          </p:cNvSpPr>
          <p:nvPr>
            <p:ph type="ftr" sz="quarter" idx="18"/>
          </p:nvPr>
        </p:nvSpPr>
        <p:spPr>
          <a:xfrm>
            <a:off x="222948" y="50489"/>
            <a:ext cx="4114800" cy="180000"/>
          </a:xfrm>
        </p:spPr>
        <p:txBody>
          <a:bodyPr/>
          <a:lstStyle>
            <a:lvl1pPr>
              <a:defRPr>
                <a:solidFill>
                  <a:schemeClr val="bg1"/>
                </a:solidFill>
              </a:defRPr>
            </a:lvl1pPr>
          </a:lstStyle>
          <a:p>
            <a:r>
              <a:rPr lang="en-GB"/>
              <a:t>Department of Economics</a:t>
            </a:r>
          </a:p>
        </p:txBody>
      </p:sp>
      <p:sp>
        <p:nvSpPr>
          <p:cNvPr id="16" name="Slide Number Placeholder 20">
            <a:extLst>
              <a:ext uri="{FF2B5EF4-FFF2-40B4-BE49-F238E27FC236}">
                <a16:creationId xmlns:a16="http://schemas.microsoft.com/office/drawing/2014/main" id="{9905499C-3BA1-434B-A1EE-1D35AA6455B8}"/>
              </a:ext>
              <a:ext uri="{C183D7F6-B498-43B3-948B-1728B52AA6E4}">
                <adec:decorative xmlns:adec="http://schemas.microsoft.com/office/drawing/2017/decorative" val="1"/>
              </a:ext>
            </a:extLst>
          </p:cNvPr>
          <p:cNvSpPr>
            <a:spLocks noGrp="1"/>
          </p:cNvSpPr>
          <p:nvPr>
            <p:ph type="sldNum" sz="quarter" idx="19"/>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19" name="Picture Placeholder 3"/>
          <p:cNvSpPr>
            <a:spLocks noGrp="1"/>
          </p:cNvSpPr>
          <p:nvPr>
            <p:ph type="pic" sz="quarter" idx="17" hasCustomPrompt="1"/>
          </p:nvPr>
        </p:nvSpPr>
        <p:spPr>
          <a:xfrm>
            <a:off x="8167505" y="4435478"/>
            <a:ext cx="3784496" cy="2249323"/>
          </a:xfrm>
          <a:prstGeom prst="rect">
            <a:avLst/>
          </a:prstGeom>
        </p:spPr>
        <p:txBody>
          <a:bodyPr tIns="936000" anchor="ctr"/>
          <a:lstStyle>
            <a:lvl1pPr marL="0" indent="0" algn="ctr">
              <a:buNone/>
              <a:defRPr sz="1350">
                <a:solidFill>
                  <a:schemeClr val="bg2"/>
                </a:solidFill>
              </a:defRPr>
            </a:lvl1pPr>
          </a:lstStyle>
          <a:p>
            <a:r>
              <a:rPr lang="en-GB"/>
              <a:t>Photo</a:t>
            </a:r>
          </a:p>
        </p:txBody>
      </p:sp>
      <p:sp>
        <p:nvSpPr>
          <p:cNvPr id="17" name="Picture Placeholder 3"/>
          <p:cNvSpPr>
            <a:spLocks noGrp="1"/>
          </p:cNvSpPr>
          <p:nvPr>
            <p:ph type="pic" sz="quarter" idx="16" hasCustomPrompt="1"/>
          </p:nvPr>
        </p:nvSpPr>
        <p:spPr>
          <a:xfrm>
            <a:off x="4337748" y="4435478"/>
            <a:ext cx="3633944" cy="2249323"/>
          </a:xfrm>
          <a:prstGeom prst="rect">
            <a:avLst/>
          </a:prstGeom>
        </p:spPr>
        <p:txBody>
          <a:bodyPr tIns="936000" anchor="ctr"/>
          <a:lstStyle>
            <a:lvl1pPr marL="0" indent="0" algn="ctr">
              <a:buNone/>
              <a:defRPr sz="1350">
                <a:solidFill>
                  <a:schemeClr val="bg2"/>
                </a:solidFill>
              </a:defRPr>
            </a:lvl1pPr>
          </a:lstStyle>
          <a:p>
            <a:r>
              <a:rPr lang="en-GB"/>
              <a:t>Photo</a:t>
            </a:r>
          </a:p>
        </p:txBody>
      </p:sp>
      <p:sp>
        <p:nvSpPr>
          <p:cNvPr id="21" name="Text Placeholder 2">
            <a:extLst>
              <a:ext uri="{FF2B5EF4-FFF2-40B4-BE49-F238E27FC236}">
                <a16:creationId xmlns:a16="http://schemas.microsoft.com/office/drawing/2014/main" id="{D55334C4-49FF-D842-96B2-0E6D459698ED}"/>
              </a:ext>
            </a:extLst>
          </p:cNvPr>
          <p:cNvSpPr>
            <a:spLocks noGrp="1"/>
          </p:cNvSpPr>
          <p:nvPr>
            <p:ph type="body" sz="quarter" idx="21" hasCustomPrompt="1"/>
          </p:nvPr>
        </p:nvSpPr>
        <p:spPr>
          <a:xfrm>
            <a:off x="239999" y="3788397"/>
            <a:ext cx="3882192" cy="2908300"/>
          </a:xfrm>
          <a:solidFill>
            <a:schemeClr val="bg2"/>
          </a:solidFill>
          <a:ln>
            <a:noFill/>
          </a:ln>
        </p:spPr>
        <p:txBody>
          <a:bodyPr lIns="36000" tIns="36000" rIns="36000" bIns="36000" anchor="ctr"/>
          <a:lstStyle>
            <a:lvl1pPr algn="ctr">
              <a:defRPr sz="2000"/>
            </a:lvl1pPr>
          </a:lstStyle>
          <a:p>
            <a:pPr lvl="0"/>
            <a:r>
              <a:rPr lang="en-GB"/>
              <a:t>Add text</a:t>
            </a:r>
          </a:p>
        </p:txBody>
      </p:sp>
      <p:sp>
        <p:nvSpPr>
          <p:cNvPr id="20" name="Text Placeholder 2">
            <a:extLst>
              <a:ext uri="{FF2B5EF4-FFF2-40B4-BE49-F238E27FC236}">
                <a16:creationId xmlns:a16="http://schemas.microsoft.com/office/drawing/2014/main" id="{1DA11306-3A9C-C147-8075-4B097C80A866}"/>
              </a:ext>
            </a:extLst>
          </p:cNvPr>
          <p:cNvSpPr>
            <a:spLocks noGrp="1"/>
          </p:cNvSpPr>
          <p:nvPr>
            <p:ph type="body" sz="quarter" idx="20" hasCustomPrompt="1"/>
          </p:nvPr>
        </p:nvSpPr>
        <p:spPr>
          <a:xfrm>
            <a:off x="4333902" y="1358900"/>
            <a:ext cx="7614252" cy="2908300"/>
          </a:xfrm>
          <a:solidFill>
            <a:schemeClr val="bg2"/>
          </a:solidFill>
          <a:ln>
            <a:noFill/>
          </a:ln>
        </p:spPr>
        <p:txBody>
          <a:bodyPr lIns="36000" tIns="36000" rIns="36000" bIns="36000" anchor="ctr"/>
          <a:lstStyle>
            <a:lvl1pPr algn="ctr">
              <a:defRPr sz="2000"/>
            </a:lvl1pPr>
          </a:lstStyle>
          <a:p>
            <a:pPr lvl="0"/>
            <a:r>
              <a:rPr lang="en-GB"/>
              <a:t>Add text</a:t>
            </a:r>
          </a:p>
        </p:txBody>
      </p:sp>
      <p:sp>
        <p:nvSpPr>
          <p:cNvPr id="32" name="Picture Placeholder 3"/>
          <p:cNvSpPr>
            <a:spLocks noGrp="1"/>
          </p:cNvSpPr>
          <p:nvPr>
            <p:ph type="pic" sz="quarter" idx="11" hasCustomPrompt="1"/>
          </p:nvPr>
        </p:nvSpPr>
        <p:spPr>
          <a:xfrm>
            <a:off x="240000" y="1359469"/>
            <a:ext cx="3882192" cy="2221461"/>
          </a:xfrm>
          <a:prstGeom prst="rect">
            <a:avLst/>
          </a:prstGeom>
        </p:spPr>
        <p:txBody>
          <a:bodyPr tIns="936000" anchor="ctr"/>
          <a:lstStyle>
            <a:lvl1pPr marL="0" indent="0" algn="ctr">
              <a:buNone/>
              <a:defRPr sz="1350">
                <a:solidFill>
                  <a:schemeClr val="bg2"/>
                </a:solidFill>
              </a:defRPr>
            </a:lvl1pPr>
          </a:lstStyle>
          <a:p>
            <a:r>
              <a:rPr lang="en-GB"/>
              <a:t>Photo</a:t>
            </a:r>
          </a:p>
        </p:txBody>
      </p:sp>
      <p:sp>
        <p:nvSpPr>
          <p:cNvPr id="12" name="Title 1">
            <a:extLst>
              <a:ext uri="{FF2B5EF4-FFF2-40B4-BE49-F238E27FC236}">
                <a16:creationId xmlns:a16="http://schemas.microsoft.com/office/drawing/2014/main" id="{F01A1AE9-B721-C541-ACDF-1A1B837E63C9}"/>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Tree>
    <p:extLst>
      <p:ext uri="{BB962C8B-B14F-4D97-AF65-F5344CB8AC3E}">
        <p14:creationId xmlns:p14="http://schemas.microsoft.com/office/powerpoint/2010/main" val="1304440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mage Montag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4740E7-B28B-354B-894B-D5CB107AD1F7}"/>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Footer Placeholder 19">
            <a:extLst>
              <a:ext uri="{FF2B5EF4-FFF2-40B4-BE49-F238E27FC236}">
                <a16:creationId xmlns:a16="http://schemas.microsoft.com/office/drawing/2014/main" id="{92A5F2FD-6AD5-5947-A6AB-FA9F15F00EC7}"/>
              </a:ext>
              <a:ext uri="{C183D7F6-B498-43B3-948B-1728B52AA6E4}">
                <adec:decorative xmlns:adec="http://schemas.microsoft.com/office/drawing/2017/decorative" val="1"/>
              </a:ext>
            </a:extLst>
          </p:cNvPr>
          <p:cNvSpPr>
            <a:spLocks noGrp="1"/>
          </p:cNvSpPr>
          <p:nvPr>
            <p:ph type="ftr" sz="quarter" idx="18"/>
          </p:nvPr>
        </p:nvSpPr>
        <p:spPr>
          <a:xfrm>
            <a:off x="222948" y="50489"/>
            <a:ext cx="4114800" cy="180000"/>
          </a:xfrm>
        </p:spPr>
        <p:txBody>
          <a:bodyPr/>
          <a:lstStyle>
            <a:lvl1pPr>
              <a:defRPr>
                <a:solidFill>
                  <a:schemeClr val="bg1"/>
                </a:solidFill>
              </a:defRPr>
            </a:lvl1pPr>
          </a:lstStyle>
          <a:p>
            <a:r>
              <a:rPr lang="en-GB"/>
              <a:t>Department of Economics</a:t>
            </a:r>
          </a:p>
        </p:txBody>
      </p:sp>
      <p:sp>
        <p:nvSpPr>
          <p:cNvPr id="16" name="Slide Number Placeholder 20">
            <a:extLst>
              <a:ext uri="{FF2B5EF4-FFF2-40B4-BE49-F238E27FC236}">
                <a16:creationId xmlns:a16="http://schemas.microsoft.com/office/drawing/2014/main" id="{9905499C-3BA1-434B-A1EE-1D35AA6455B8}"/>
              </a:ext>
              <a:ext uri="{C183D7F6-B498-43B3-948B-1728B52AA6E4}">
                <adec:decorative xmlns:adec="http://schemas.microsoft.com/office/drawing/2017/decorative" val="1"/>
              </a:ext>
            </a:extLst>
          </p:cNvPr>
          <p:cNvSpPr>
            <a:spLocks noGrp="1"/>
          </p:cNvSpPr>
          <p:nvPr>
            <p:ph type="sldNum" sz="quarter" idx="19"/>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17" name="Picture Placeholder 3"/>
          <p:cNvSpPr>
            <a:spLocks noGrp="1"/>
          </p:cNvSpPr>
          <p:nvPr>
            <p:ph type="pic" sz="quarter" idx="16" hasCustomPrompt="1"/>
          </p:nvPr>
        </p:nvSpPr>
        <p:spPr>
          <a:xfrm>
            <a:off x="4337747" y="4435478"/>
            <a:ext cx="7614252" cy="2249323"/>
          </a:xfrm>
          <a:prstGeom prst="rect">
            <a:avLst/>
          </a:prstGeom>
        </p:spPr>
        <p:txBody>
          <a:bodyPr tIns="936000" anchor="ctr"/>
          <a:lstStyle>
            <a:lvl1pPr marL="0" indent="0" algn="ctr">
              <a:buNone/>
              <a:defRPr sz="1350">
                <a:solidFill>
                  <a:schemeClr val="bg2"/>
                </a:solidFill>
              </a:defRPr>
            </a:lvl1pPr>
          </a:lstStyle>
          <a:p>
            <a:r>
              <a:rPr lang="en-GB"/>
              <a:t>Photo</a:t>
            </a:r>
          </a:p>
        </p:txBody>
      </p:sp>
      <p:sp>
        <p:nvSpPr>
          <p:cNvPr id="21" name="Text Placeholder 2">
            <a:extLst>
              <a:ext uri="{FF2B5EF4-FFF2-40B4-BE49-F238E27FC236}">
                <a16:creationId xmlns:a16="http://schemas.microsoft.com/office/drawing/2014/main" id="{FE14BA15-028C-4244-B14A-1F875EC7F26B}"/>
              </a:ext>
            </a:extLst>
          </p:cNvPr>
          <p:cNvSpPr>
            <a:spLocks noGrp="1"/>
          </p:cNvSpPr>
          <p:nvPr>
            <p:ph type="body" sz="quarter" idx="21" hasCustomPrompt="1"/>
          </p:nvPr>
        </p:nvSpPr>
        <p:spPr>
          <a:xfrm>
            <a:off x="222949" y="3788397"/>
            <a:ext cx="3898084" cy="2908300"/>
          </a:xfrm>
          <a:solidFill>
            <a:schemeClr val="bg2"/>
          </a:solidFill>
          <a:ln>
            <a:noFill/>
          </a:ln>
        </p:spPr>
        <p:txBody>
          <a:bodyPr lIns="36000" tIns="36000" rIns="36000" bIns="36000" anchor="ctr"/>
          <a:lstStyle>
            <a:lvl1pPr algn="ctr">
              <a:defRPr sz="1350"/>
            </a:lvl1pPr>
          </a:lstStyle>
          <a:p>
            <a:pPr lvl="0"/>
            <a:r>
              <a:rPr lang="en-GB"/>
              <a:t>Add text</a:t>
            </a:r>
          </a:p>
        </p:txBody>
      </p:sp>
      <p:sp>
        <p:nvSpPr>
          <p:cNvPr id="23" name="Text Placeholder 2">
            <a:extLst>
              <a:ext uri="{FF2B5EF4-FFF2-40B4-BE49-F238E27FC236}">
                <a16:creationId xmlns:a16="http://schemas.microsoft.com/office/drawing/2014/main" id="{88510E21-C73B-9842-AD1C-9E5C14629A19}"/>
              </a:ext>
            </a:extLst>
          </p:cNvPr>
          <p:cNvSpPr>
            <a:spLocks noGrp="1"/>
          </p:cNvSpPr>
          <p:nvPr>
            <p:ph type="body" sz="quarter" idx="23" hasCustomPrompt="1"/>
          </p:nvPr>
        </p:nvSpPr>
        <p:spPr>
          <a:xfrm>
            <a:off x="8346919" y="1361213"/>
            <a:ext cx="3602760" cy="2908300"/>
          </a:xfrm>
          <a:solidFill>
            <a:schemeClr val="bg2"/>
          </a:solidFill>
          <a:ln>
            <a:noFill/>
          </a:ln>
        </p:spPr>
        <p:txBody>
          <a:bodyPr lIns="36000" tIns="36000" rIns="36000" bIns="36000" anchor="ctr"/>
          <a:lstStyle>
            <a:lvl1pPr algn="ctr">
              <a:defRPr sz="1350"/>
            </a:lvl1pPr>
          </a:lstStyle>
          <a:p>
            <a:pPr lvl="0"/>
            <a:r>
              <a:rPr lang="en-GB"/>
              <a:t>Add text</a:t>
            </a:r>
          </a:p>
        </p:txBody>
      </p:sp>
      <p:sp>
        <p:nvSpPr>
          <p:cNvPr id="22" name="Text Placeholder 2">
            <a:extLst>
              <a:ext uri="{FF2B5EF4-FFF2-40B4-BE49-F238E27FC236}">
                <a16:creationId xmlns:a16="http://schemas.microsoft.com/office/drawing/2014/main" id="{69D107F9-4254-D14F-A367-8EFCDE9D2157}"/>
              </a:ext>
            </a:extLst>
          </p:cNvPr>
          <p:cNvSpPr>
            <a:spLocks noGrp="1"/>
          </p:cNvSpPr>
          <p:nvPr>
            <p:ph type="body" sz="quarter" idx="22" hasCustomPrompt="1"/>
          </p:nvPr>
        </p:nvSpPr>
        <p:spPr>
          <a:xfrm>
            <a:off x="4336588" y="1361213"/>
            <a:ext cx="3795935" cy="2908300"/>
          </a:xfrm>
          <a:solidFill>
            <a:schemeClr val="bg2"/>
          </a:solidFill>
          <a:ln>
            <a:noFill/>
          </a:ln>
        </p:spPr>
        <p:txBody>
          <a:bodyPr lIns="36000" tIns="36000" rIns="36000" bIns="36000" anchor="ctr"/>
          <a:lstStyle>
            <a:lvl1pPr algn="ctr">
              <a:defRPr sz="1350"/>
            </a:lvl1pPr>
          </a:lstStyle>
          <a:p>
            <a:pPr lvl="0"/>
            <a:r>
              <a:rPr lang="en-GB"/>
              <a:t>Add text</a:t>
            </a:r>
          </a:p>
        </p:txBody>
      </p:sp>
      <p:sp>
        <p:nvSpPr>
          <p:cNvPr id="32" name="Picture Placeholder 3"/>
          <p:cNvSpPr>
            <a:spLocks noGrp="1"/>
          </p:cNvSpPr>
          <p:nvPr>
            <p:ph type="pic" sz="quarter" idx="11" hasCustomPrompt="1"/>
          </p:nvPr>
        </p:nvSpPr>
        <p:spPr>
          <a:xfrm>
            <a:off x="240000" y="1359469"/>
            <a:ext cx="3882192" cy="2221461"/>
          </a:xfrm>
          <a:prstGeom prst="rect">
            <a:avLst/>
          </a:prstGeom>
        </p:spPr>
        <p:txBody>
          <a:bodyPr tIns="936000" anchor="ctr"/>
          <a:lstStyle>
            <a:lvl1pPr marL="0" indent="0" algn="ctr">
              <a:buNone/>
              <a:defRPr sz="1350">
                <a:solidFill>
                  <a:schemeClr val="bg2"/>
                </a:solidFill>
              </a:defRPr>
            </a:lvl1pPr>
          </a:lstStyle>
          <a:p>
            <a:r>
              <a:rPr lang="en-GB"/>
              <a:t>Photo</a:t>
            </a:r>
          </a:p>
        </p:txBody>
      </p:sp>
      <p:sp>
        <p:nvSpPr>
          <p:cNvPr id="12" name="Title 1">
            <a:extLst>
              <a:ext uri="{FF2B5EF4-FFF2-40B4-BE49-F238E27FC236}">
                <a16:creationId xmlns:a16="http://schemas.microsoft.com/office/drawing/2014/main" id="{F01A1AE9-B721-C541-ACDF-1A1B837E63C9}"/>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Tree>
    <p:extLst>
      <p:ext uri="{BB962C8B-B14F-4D97-AF65-F5344CB8AC3E}">
        <p14:creationId xmlns:p14="http://schemas.microsoft.com/office/powerpoint/2010/main" val="3335381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ise Mont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4740E7-B28B-354B-894B-D5CB107AD1F7}"/>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Footer Placeholder 19">
            <a:extLst>
              <a:ext uri="{FF2B5EF4-FFF2-40B4-BE49-F238E27FC236}">
                <a16:creationId xmlns:a16="http://schemas.microsoft.com/office/drawing/2014/main" id="{92A5F2FD-6AD5-5947-A6AB-FA9F15F00EC7}"/>
              </a:ext>
              <a:ext uri="{C183D7F6-B498-43B3-948B-1728B52AA6E4}">
                <adec:decorative xmlns:adec="http://schemas.microsoft.com/office/drawing/2017/decorative" val="1"/>
              </a:ext>
            </a:extLst>
          </p:cNvPr>
          <p:cNvSpPr>
            <a:spLocks noGrp="1"/>
          </p:cNvSpPr>
          <p:nvPr>
            <p:ph type="ftr" sz="quarter" idx="18"/>
          </p:nvPr>
        </p:nvSpPr>
        <p:spPr>
          <a:xfrm>
            <a:off x="222948" y="50489"/>
            <a:ext cx="4114800" cy="180000"/>
          </a:xfrm>
        </p:spPr>
        <p:txBody>
          <a:bodyPr/>
          <a:lstStyle>
            <a:lvl1pPr>
              <a:defRPr>
                <a:solidFill>
                  <a:schemeClr val="bg1"/>
                </a:solidFill>
              </a:defRPr>
            </a:lvl1pPr>
          </a:lstStyle>
          <a:p>
            <a:r>
              <a:rPr lang="en-GB"/>
              <a:t>Department of Economics</a:t>
            </a:r>
          </a:p>
        </p:txBody>
      </p:sp>
      <p:sp>
        <p:nvSpPr>
          <p:cNvPr id="16" name="Slide Number Placeholder 20">
            <a:extLst>
              <a:ext uri="{FF2B5EF4-FFF2-40B4-BE49-F238E27FC236}">
                <a16:creationId xmlns:a16="http://schemas.microsoft.com/office/drawing/2014/main" id="{9905499C-3BA1-434B-A1EE-1D35AA6455B8}"/>
              </a:ext>
              <a:ext uri="{C183D7F6-B498-43B3-948B-1728B52AA6E4}">
                <adec:decorative xmlns:adec="http://schemas.microsoft.com/office/drawing/2017/decorative" val="1"/>
              </a:ext>
            </a:extLst>
          </p:cNvPr>
          <p:cNvSpPr>
            <a:spLocks noGrp="1"/>
          </p:cNvSpPr>
          <p:nvPr>
            <p:ph type="sldNum" sz="quarter" idx="19"/>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28" name="Content Placeholder 2">
            <a:extLst>
              <a:ext uri="{FF2B5EF4-FFF2-40B4-BE49-F238E27FC236}">
                <a16:creationId xmlns:a16="http://schemas.microsoft.com/office/drawing/2014/main" id="{12B41031-5953-1A41-9DB9-9AD4FADFC778}"/>
              </a:ext>
            </a:extLst>
          </p:cNvPr>
          <p:cNvSpPr>
            <a:spLocks noGrp="1"/>
          </p:cNvSpPr>
          <p:nvPr>
            <p:ph sz="quarter" idx="24" hasCustomPrompt="1"/>
          </p:nvPr>
        </p:nvSpPr>
        <p:spPr>
          <a:xfrm>
            <a:off x="8194641" y="4119055"/>
            <a:ext cx="3767999"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26" name="Content Placeholder 2">
            <a:extLst>
              <a:ext uri="{FF2B5EF4-FFF2-40B4-BE49-F238E27FC236}">
                <a16:creationId xmlns:a16="http://schemas.microsoft.com/office/drawing/2014/main" id="{C49033BA-802B-9D4E-86E7-1DCABD905243}"/>
              </a:ext>
            </a:extLst>
          </p:cNvPr>
          <p:cNvSpPr>
            <a:spLocks noGrp="1"/>
          </p:cNvSpPr>
          <p:nvPr>
            <p:ph sz="quarter" idx="22" hasCustomPrompt="1"/>
          </p:nvPr>
        </p:nvSpPr>
        <p:spPr>
          <a:xfrm>
            <a:off x="4213058" y="4119055"/>
            <a:ext cx="3767999"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18" name="Content Placeholder 2">
            <a:extLst>
              <a:ext uri="{FF2B5EF4-FFF2-40B4-BE49-F238E27FC236}">
                <a16:creationId xmlns:a16="http://schemas.microsoft.com/office/drawing/2014/main" id="{7D56863F-F6CD-E24A-AA3A-95A03E55F183}"/>
              </a:ext>
            </a:extLst>
          </p:cNvPr>
          <p:cNvSpPr>
            <a:spLocks noGrp="1"/>
          </p:cNvSpPr>
          <p:nvPr>
            <p:ph sz="quarter" idx="20" hasCustomPrompt="1"/>
          </p:nvPr>
        </p:nvSpPr>
        <p:spPr>
          <a:xfrm>
            <a:off x="240001" y="4119055"/>
            <a:ext cx="3767999"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30" name="Content Placeholder 2">
            <a:extLst>
              <a:ext uri="{FF2B5EF4-FFF2-40B4-BE49-F238E27FC236}">
                <a16:creationId xmlns:a16="http://schemas.microsoft.com/office/drawing/2014/main" id="{F5982CB3-F96D-4847-90D1-78412688D8DB}"/>
              </a:ext>
            </a:extLst>
          </p:cNvPr>
          <p:cNvSpPr>
            <a:spLocks noGrp="1"/>
          </p:cNvSpPr>
          <p:nvPr>
            <p:ph sz="quarter" idx="25" hasCustomPrompt="1"/>
          </p:nvPr>
        </p:nvSpPr>
        <p:spPr>
          <a:xfrm>
            <a:off x="8194639" y="1364915"/>
            <a:ext cx="3768000"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27" name="Content Placeholder 2">
            <a:extLst>
              <a:ext uri="{FF2B5EF4-FFF2-40B4-BE49-F238E27FC236}">
                <a16:creationId xmlns:a16="http://schemas.microsoft.com/office/drawing/2014/main" id="{3B30A9D2-E284-2E4C-A561-386EF0A682B7}"/>
              </a:ext>
            </a:extLst>
          </p:cNvPr>
          <p:cNvSpPr>
            <a:spLocks noGrp="1"/>
          </p:cNvSpPr>
          <p:nvPr>
            <p:ph sz="quarter" idx="23" hasCustomPrompt="1"/>
          </p:nvPr>
        </p:nvSpPr>
        <p:spPr>
          <a:xfrm>
            <a:off x="4213056" y="1364915"/>
            <a:ext cx="3768000"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19" name="Content Placeholder 2">
            <a:extLst>
              <a:ext uri="{FF2B5EF4-FFF2-40B4-BE49-F238E27FC236}">
                <a16:creationId xmlns:a16="http://schemas.microsoft.com/office/drawing/2014/main" id="{1E65073E-903D-774A-B1F5-49BFBA514392}"/>
              </a:ext>
            </a:extLst>
          </p:cNvPr>
          <p:cNvSpPr>
            <a:spLocks noGrp="1"/>
          </p:cNvSpPr>
          <p:nvPr>
            <p:ph sz="quarter" idx="21" hasCustomPrompt="1"/>
          </p:nvPr>
        </p:nvSpPr>
        <p:spPr>
          <a:xfrm>
            <a:off x="239999" y="1364915"/>
            <a:ext cx="3768000"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12" name="Title 1">
            <a:extLst>
              <a:ext uri="{FF2B5EF4-FFF2-40B4-BE49-F238E27FC236}">
                <a16:creationId xmlns:a16="http://schemas.microsoft.com/office/drawing/2014/main" id="{F01A1AE9-B721-C541-ACDF-1A1B837E63C9}"/>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Tree>
    <p:extLst>
      <p:ext uri="{BB962C8B-B14F-4D97-AF65-F5344CB8AC3E}">
        <p14:creationId xmlns:p14="http://schemas.microsoft.com/office/powerpoint/2010/main" val="4126616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Duoton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288000"/>
            <a:ext cx="4704000" cy="252000"/>
          </a:xfrm>
        </p:spPr>
        <p:txBody>
          <a:bodyPr anchor="t" anchorCtr="0"/>
          <a:lstStyle>
            <a:lvl1pPr algn="ctr">
              <a:defRPr sz="1600" cap="all" spc="80" baseline="0">
                <a:solidFill>
                  <a:schemeClr val="bg1"/>
                </a:solidFill>
              </a:defRPr>
            </a:lvl1pPr>
          </a:lstStyle>
          <a:p>
            <a:r>
              <a:rPr lang="en-GB"/>
              <a:t>Department of Economics</a:t>
            </a:r>
          </a:p>
        </p:txBody>
      </p:sp>
      <p:sp>
        <p:nvSpPr>
          <p:cNvPr id="11" name="Subtitle 2">
            <a:extLst>
              <a:ext uri="{FF2B5EF4-FFF2-40B4-BE49-F238E27FC236}">
                <a16:creationId xmlns:a16="http://schemas.microsoft.com/office/drawing/2014/main" id="{A69416EB-BABF-E84F-8871-6CEEB323FEE2}"/>
              </a:ext>
            </a:extLst>
          </p:cNvPr>
          <p:cNvSpPr>
            <a:spLocks noGrp="1"/>
          </p:cNvSpPr>
          <p:nvPr>
            <p:ph type="subTitle" idx="1" hasCustomPrompt="1"/>
          </p:nvPr>
        </p:nvSpPr>
        <p:spPr>
          <a:xfrm>
            <a:off x="1524000" y="3708756"/>
            <a:ext cx="9144000" cy="376357"/>
          </a:xfrm>
          <a:noFill/>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endParaRPr lang="en-GB"/>
          </a:p>
        </p:txBody>
      </p:sp>
      <p:sp>
        <p:nvSpPr>
          <p:cNvPr id="12" name="Title 1">
            <a:extLst>
              <a:ext uri="{FF2B5EF4-FFF2-40B4-BE49-F238E27FC236}">
                <a16:creationId xmlns:a16="http://schemas.microsoft.com/office/drawing/2014/main" id="{8F4EF923-84AB-AA42-8291-86F472CAB302}"/>
              </a:ext>
            </a:extLst>
          </p:cNvPr>
          <p:cNvSpPr>
            <a:spLocks noGrp="1"/>
          </p:cNvSpPr>
          <p:nvPr>
            <p:ph type="ctrTitle" hasCustomPrompt="1"/>
          </p:nvPr>
        </p:nvSpPr>
        <p:spPr>
          <a:xfrm>
            <a:off x="1524000" y="2814452"/>
            <a:ext cx="9144000" cy="695510"/>
          </a:xfrm>
          <a:noFill/>
        </p:spPr>
        <p:txBody>
          <a:bodyPr anchor="b"/>
          <a:lstStyle>
            <a:lvl1pPr algn="ctr">
              <a:defRPr sz="4600">
                <a:solidFill>
                  <a:schemeClr val="bg1"/>
                </a:solidFill>
              </a:defRPr>
            </a:lvl1pPr>
          </a:lstStyle>
          <a:p>
            <a:r>
              <a:rPr lang="en-US"/>
              <a:t>Add title</a:t>
            </a:r>
            <a:endParaRPr lang="en-GB"/>
          </a:p>
        </p:txBody>
      </p:sp>
    </p:spTree>
    <p:extLst>
      <p:ext uri="{BB962C8B-B14F-4D97-AF65-F5344CB8AC3E}">
        <p14:creationId xmlns:p14="http://schemas.microsoft.com/office/powerpoint/2010/main" val="1082948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hotograp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3A7FE3-D9D1-9746-9D60-520475B638DF}"/>
              </a:ext>
              <a:ext uri="{C183D7F6-B498-43B3-948B-1728B52AA6E4}">
                <adec:decorative xmlns:adec="http://schemas.microsoft.com/office/drawing/2017/decorative" val="1"/>
              </a:ext>
            </a:extLst>
          </p:cNvPr>
          <p:cNvSpPr txBox="1"/>
          <p:nvPr userDrawn="1"/>
        </p:nvSpPr>
        <p:spPr>
          <a:xfrm>
            <a:off x="8593584" y="6027938"/>
            <a:ext cx="0" cy="0"/>
          </a:xfrm>
          <a:prstGeom prst="rect">
            <a:avLst/>
          </a:prstGeom>
          <a:noFill/>
        </p:spPr>
        <p:txBody>
          <a:bodyPr wrap="none" lIns="0" tIns="0" rIns="0" bIns="0" rtlCol="0">
            <a:noAutofit/>
          </a:bodyPr>
          <a:lstStyle/>
          <a:p>
            <a:pPr algn="l"/>
            <a:endParaRPr lang="en-GB" sz="1200">
              <a:solidFill>
                <a:schemeClr val="tx2"/>
              </a:solidFill>
            </a:endParaRPr>
          </a:p>
        </p:txBody>
      </p:sp>
      <p:sp>
        <p:nvSpPr>
          <p:cNvPr id="13" name="Rectangle 12">
            <a:extLst>
              <a:ext uri="{FF2B5EF4-FFF2-40B4-BE49-F238E27FC236}">
                <a16:creationId xmlns:a16="http://schemas.microsoft.com/office/drawing/2014/main" id="{F301EACB-C000-2F44-B879-2EA3B88A728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288000"/>
            <a:ext cx="4704000" cy="252000"/>
          </a:xfrm>
        </p:spPr>
        <p:txBody>
          <a:bodyPr anchor="t" anchorCtr="0"/>
          <a:lstStyle>
            <a:lvl1pPr algn="ctr">
              <a:defRPr sz="1600" cap="all" spc="80" baseline="0">
                <a:solidFill>
                  <a:schemeClr val="bg1"/>
                </a:solidFill>
              </a:defRPr>
            </a:lvl1pPr>
          </a:lstStyle>
          <a:p>
            <a:r>
              <a:rPr lang="en-GB"/>
              <a:t>Department of Economics</a:t>
            </a:r>
          </a:p>
        </p:txBody>
      </p:sp>
      <p:sp>
        <p:nvSpPr>
          <p:cNvPr id="7" name="Text Placeholder 5">
            <a:extLst>
              <a:ext uri="{FF2B5EF4-FFF2-40B4-BE49-F238E27FC236}">
                <a16:creationId xmlns:a16="http://schemas.microsoft.com/office/drawing/2014/main" id="{424B3BA0-D790-AA4A-8769-3F7F2CB96BDB}"/>
              </a:ext>
            </a:extLst>
          </p:cNvPr>
          <p:cNvSpPr>
            <a:spLocks noGrp="1"/>
          </p:cNvSpPr>
          <p:nvPr>
            <p:ph type="body" sz="quarter" idx="12" hasCustomPrompt="1"/>
          </p:nvPr>
        </p:nvSpPr>
        <p:spPr>
          <a:xfrm>
            <a:off x="558800" y="4794251"/>
            <a:ext cx="3733801" cy="1698625"/>
          </a:xfrm>
          <a:solidFill>
            <a:schemeClr val="accent2"/>
          </a:solidFill>
        </p:spPr>
        <p:txBody>
          <a:bodyPr anchor="ctr"/>
          <a:lstStyle>
            <a:lvl1pPr marL="0" marR="0" indent="0" algn="ctr" defTabSz="126000" rtl="0" eaLnBrk="1" fontAlgn="auto" latinLnBrk="0" hangingPunct="1">
              <a:lnSpc>
                <a:spcPct val="120000"/>
              </a:lnSpc>
              <a:spcBef>
                <a:spcPts val="0"/>
              </a:spcBef>
              <a:spcAft>
                <a:spcPts val="0"/>
              </a:spcAft>
              <a:buClrTx/>
              <a:buSzTx/>
              <a:buFont typeface="Arial" panose="020B0604020202020204" pitchFamily="34" charset="0"/>
              <a:buNone/>
              <a:tabLst/>
              <a:defRPr lang="en-GB" sz="1400" b="1" i="0">
                <a:solidFill>
                  <a:schemeClr val="bg1"/>
                </a:solidFill>
                <a:effectLst/>
              </a:defRPr>
            </a:lvl1pPr>
          </a:lstStyle>
          <a:p>
            <a:pPr marL="0" marR="0" lvl="0" indent="0" algn="ctr" defTabSz="126000" rtl="0" eaLnBrk="1" fontAlgn="auto" latinLnBrk="0" hangingPunct="1">
              <a:lnSpc>
                <a:spcPct val="120000"/>
              </a:lnSpc>
              <a:spcBef>
                <a:spcPts val="0"/>
              </a:spcBef>
              <a:spcAft>
                <a:spcPts val="0"/>
              </a:spcAft>
              <a:buClrTx/>
              <a:buSzTx/>
              <a:buFont typeface="Arial" panose="020B0604020202020204" pitchFamily="34" charset="0"/>
              <a:buNone/>
              <a:tabLst/>
              <a:defRPr/>
            </a:pPr>
            <a:r>
              <a:rPr lang="en-GB"/>
              <a:t>To change background image, right-click (or shift+F10 on a PC/</a:t>
            </a:r>
            <a:r>
              <a:rPr lang="en-GB" err="1"/>
              <a:t>ctrl+click</a:t>
            </a:r>
            <a:r>
              <a:rPr lang="en-GB"/>
              <a:t> on a Mac) on the image and select ‘Format Background’. Click ‘Insert picture from File’. The grey filled text boxes must be kept for accessibility.</a:t>
            </a:r>
          </a:p>
        </p:txBody>
      </p:sp>
      <p:sp>
        <p:nvSpPr>
          <p:cNvPr id="3" name="Subtitle 2">
            <a:extLst>
              <a:ext uri="{FF2B5EF4-FFF2-40B4-BE49-F238E27FC236}">
                <a16:creationId xmlns:a16="http://schemas.microsoft.com/office/drawing/2014/main" id="{00DB4FFB-A229-AF47-8E60-155F5A2CCF9D}"/>
              </a:ext>
            </a:extLst>
          </p:cNvPr>
          <p:cNvSpPr>
            <a:spLocks noGrp="1"/>
          </p:cNvSpPr>
          <p:nvPr>
            <p:ph type="subTitle" idx="1" hasCustomPrompt="1"/>
          </p:nvPr>
        </p:nvSpPr>
        <p:spPr>
          <a:xfrm>
            <a:off x="1524000" y="3708756"/>
            <a:ext cx="9144000" cy="376357"/>
          </a:xfrm>
          <a:solidFill>
            <a:srgbClr val="D1D3D3"/>
          </a:solidFill>
        </p:spPr>
        <p:txBody>
          <a:bodyPr/>
          <a:lstStyle>
            <a:lvl1pPr marL="0" indent="0" algn="ct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endParaRPr lang="en-GB"/>
          </a:p>
        </p:txBody>
      </p:sp>
      <p:sp>
        <p:nvSpPr>
          <p:cNvPr id="2" name="Title 1">
            <a:extLst>
              <a:ext uri="{FF2B5EF4-FFF2-40B4-BE49-F238E27FC236}">
                <a16:creationId xmlns:a16="http://schemas.microsoft.com/office/drawing/2014/main" id="{515CDD45-0E24-824E-8528-54480BCF5819}"/>
              </a:ext>
            </a:extLst>
          </p:cNvPr>
          <p:cNvSpPr>
            <a:spLocks noGrp="1"/>
          </p:cNvSpPr>
          <p:nvPr>
            <p:ph type="ctrTitle" hasCustomPrompt="1"/>
          </p:nvPr>
        </p:nvSpPr>
        <p:spPr>
          <a:xfrm>
            <a:off x="1524000" y="2814452"/>
            <a:ext cx="9144000" cy="695510"/>
          </a:xfrm>
          <a:solidFill>
            <a:srgbClr val="D1D3D3"/>
          </a:solidFill>
        </p:spPr>
        <p:txBody>
          <a:bodyPr anchor="b"/>
          <a:lstStyle>
            <a:lvl1pPr algn="ctr">
              <a:defRPr sz="4600">
                <a:solidFill>
                  <a:schemeClr val="tx1"/>
                </a:solidFill>
              </a:defRPr>
            </a:lvl1pPr>
          </a:lstStyle>
          <a:p>
            <a:r>
              <a:rPr lang="en-US"/>
              <a:t>Add title</a:t>
            </a:r>
            <a:endParaRPr lang="en-GB"/>
          </a:p>
        </p:txBody>
      </p:sp>
    </p:spTree>
    <p:extLst>
      <p:ext uri="{BB962C8B-B14F-4D97-AF65-F5344CB8AC3E}">
        <p14:creationId xmlns:p14="http://schemas.microsoft.com/office/powerpoint/2010/main" val="431331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Duoton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288000"/>
            <a:ext cx="4704000" cy="252000"/>
          </a:xfrm>
        </p:spPr>
        <p:txBody>
          <a:bodyPr anchor="t" anchorCtr="0"/>
          <a:lstStyle>
            <a:lvl1pPr algn="ctr">
              <a:defRPr sz="1600" cap="all" spc="80" baseline="0">
                <a:solidFill>
                  <a:schemeClr val="bg1"/>
                </a:solidFill>
              </a:defRPr>
            </a:lvl1pPr>
          </a:lstStyle>
          <a:p>
            <a:r>
              <a:rPr lang="en-GB"/>
              <a:t>Department of Economics</a:t>
            </a:r>
          </a:p>
        </p:txBody>
      </p:sp>
      <p:sp>
        <p:nvSpPr>
          <p:cNvPr id="11" name="Subtitle 2">
            <a:extLst>
              <a:ext uri="{FF2B5EF4-FFF2-40B4-BE49-F238E27FC236}">
                <a16:creationId xmlns:a16="http://schemas.microsoft.com/office/drawing/2014/main" id="{1A1BF04E-15C5-2044-AF6B-BC6C56CCEB67}"/>
              </a:ext>
            </a:extLst>
          </p:cNvPr>
          <p:cNvSpPr>
            <a:spLocks noGrp="1"/>
          </p:cNvSpPr>
          <p:nvPr>
            <p:ph type="subTitle" idx="1" hasCustomPrompt="1"/>
          </p:nvPr>
        </p:nvSpPr>
        <p:spPr>
          <a:xfrm>
            <a:off x="1524000" y="3708756"/>
            <a:ext cx="9144000" cy="376357"/>
          </a:xfrm>
          <a:noFill/>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endParaRPr lang="en-GB"/>
          </a:p>
        </p:txBody>
      </p:sp>
      <p:sp>
        <p:nvSpPr>
          <p:cNvPr id="12" name="Title 1">
            <a:extLst>
              <a:ext uri="{FF2B5EF4-FFF2-40B4-BE49-F238E27FC236}">
                <a16:creationId xmlns:a16="http://schemas.microsoft.com/office/drawing/2014/main" id="{40AFC3F2-AEE0-5C4B-AAC8-B8BAE6FDB75A}"/>
              </a:ext>
            </a:extLst>
          </p:cNvPr>
          <p:cNvSpPr>
            <a:spLocks noGrp="1"/>
          </p:cNvSpPr>
          <p:nvPr>
            <p:ph type="ctrTitle" hasCustomPrompt="1"/>
          </p:nvPr>
        </p:nvSpPr>
        <p:spPr>
          <a:xfrm>
            <a:off x="1524000" y="2814452"/>
            <a:ext cx="9144000" cy="695510"/>
          </a:xfrm>
          <a:noFill/>
        </p:spPr>
        <p:txBody>
          <a:bodyPr anchor="b"/>
          <a:lstStyle>
            <a:lvl1pPr algn="ctr">
              <a:defRPr sz="4600">
                <a:solidFill>
                  <a:schemeClr val="bg1"/>
                </a:solidFill>
              </a:defRPr>
            </a:lvl1pPr>
          </a:lstStyle>
          <a:p>
            <a:r>
              <a:rPr lang="en-US"/>
              <a:t>Add title</a:t>
            </a:r>
            <a:endParaRPr lang="en-GB"/>
          </a:p>
        </p:txBody>
      </p:sp>
    </p:spTree>
    <p:extLst>
      <p:ext uri="{BB962C8B-B14F-4D97-AF65-F5344CB8AC3E}">
        <p14:creationId xmlns:p14="http://schemas.microsoft.com/office/powerpoint/2010/main" val="2861330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3A49"/>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161977-4565-A04C-B61D-89B7CC0A666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288000"/>
            <a:ext cx="4704000" cy="252000"/>
          </a:xfrm>
        </p:spPr>
        <p:txBody>
          <a:bodyPr anchor="t" anchorCtr="0"/>
          <a:lstStyle>
            <a:lvl1pPr algn="ctr">
              <a:defRPr sz="1600" cap="all" spc="80" baseline="0">
                <a:solidFill>
                  <a:schemeClr val="bg1"/>
                </a:solidFill>
              </a:defRPr>
            </a:lvl1pPr>
          </a:lstStyle>
          <a:p>
            <a:r>
              <a:rPr lang="en-GB"/>
              <a:t>Department of Economics</a:t>
            </a:r>
          </a:p>
        </p:txBody>
      </p:sp>
      <p:sp>
        <p:nvSpPr>
          <p:cNvPr id="3" name="Subtitle 2">
            <a:extLst>
              <a:ext uri="{FF2B5EF4-FFF2-40B4-BE49-F238E27FC236}">
                <a16:creationId xmlns:a16="http://schemas.microsoft.com/office/drawing/2014/main" id="{00DB4FFB-A229-AF47-8E60-155F5A2CCF9D}"/>
              </a:ext>
            </a:extLst>
          </p:cNvPr>
          <p:cNvSpPr>
            <a:spLocks noGrp="1"/>
          </p:cNvSpPr>
          <p:nvPr>
            <p:ph type="subTitle" idx="1" hasCustomPrompt="1"/>
          </p:nvPr>
        </p:nvSpPr>
        <p:spPr>
          <a:xfrm>
            <a:off x="1524000" y="3708755"/>
            <a:ext cx="9144000" cy="1283196"/>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endParaRPr lang="en-GB"/>
          </a:p>
        </p:txBody>
      </p:sp>
      <p:sp>
        <p:nvSpPr>
          <p:cNvPr id="2" name="Title 1">
            <a:extLst>
              <a:ext uri="{FF2B5EF4-FFF2-40B4-BE49-F238E27FC236}">
                <a16:creationId xmlns:a16="http://schemas.microsoft.com/office/drawing/2014/main" id="{515CDD45-0E24-824E-8528-54480BCF5819}"/>
              </a:ext>
            </a:extLst>
          </p:cNvPr>
          <p:cNvSpPr>
            <a:spLocks noGrp="1"/>
          </p:cNvSpPr>
          <p:nvPr>
            <p:ph type="ctrTitle" hasCustomPrompt="1"/>
          </p:nvPr>
        </p:nvSpPr>
        <p:spPr>
          <a:xfrm>
            <a:off x="1524000" y="1122363"/>
            <a:ext cx="9144000" cy="2387600"/>
          </a:xfrm>
        </p:spPr>
        <p:txBody>
          <a:bodyPr anchor="b"/>
          <a:lstStyle>
            <a:lvl1pPr algn="ctr">
              <a:defRPr sz="4600">
                <a:solidFill>
                  <a:schemeClr val="bg1"/>
                </a:solidFill>
              </a:defRPr>
            </a:lvl1pPr>
          </a:lstStyle>
          <a:p>
            <a:r>
              <a:rPr lang="en-US"/>
              <a:t>Add title</a:t>
            </a:r>
            <a:endParaRPr lang="en-GB"/>
          </a:p>
        </p:txBody>
      </p:sp>
      <p:pic>
        <p:nvPicPr>
          <p:cNvPr id="14" name="Picture 13">
            <a:extLst>
              <a:ext uri="{FF2B5EF4-FFF2-40B4-BE49-F238E27FC236}">
                <a16:creationId xmlns:a16="http://schemas.microsoft.com/office/drawing/2014/main" id="{14FC924A-C4F6-FE4A-AC77-3BC980ECA528}"/>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57156" y="5188924"/>
            <a:ext cx="2277688" cy="842278"/>
          </a:xfrm>
          <a:prstGeom prst="rect">
            <a:avLst/>
          </a:prstGeom>
        </p:spPr>
      </p:pic>
    </p:spTree>
    <p:extLst>
      <p:ext uri="{BB962C8B-B14F-4D97-AF65-F5344CB8AC3E}">
        <p14:creationId xmlns:p14="http://schemas.microsoft.com/office/powerpoint/2010/main" val="155693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or Statement">
    <p:bg>
      <p:bgPr>
        <a:solidFill>
          <a:srgbClr val="003A49"/>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0F9135-9B3F-0649-8A6E-69EC46826B7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288000"/>
            <a:ext cx="4704000" cy="252000"/>
          </a:xfrm>
        </p:spPr>
        <p:txBody>
          <a:bodyPr anchor="t" anchorCtr="0"/>
          <a:lstStyle>
            <a:lvl1pPr algn="ctr">
              <a:defRPr sz="1600" cap="all" spc="80" baseline="0">
                <a:solidFill>
                  <a:schemeClr val="bg1"/>
                </a:solidFill>
              </a:defRPr>
            </a:lvl1pPr>
          </a:lstStyle>
          <a:p>
            <a:r>
              <a:rPr lang="en-GB"/>
              <a:t>Department of Economics</a:t>
            </a:r>
          </a:p>
        </p:txBody>
      </p:sp>
      <p:sp>
        <p:nvSpPr>
          <p:cNvPr id="2" name="Title 1">
            <a:extLst>
              <a:ext uri="{FF2B5EF4-FFF2-40B4-BE49-F238E27FC236}">
                <a16:creationId xmlns:a16="http://schemas.microsoft.com/office/drawing/2014/main" id="{515CDD45-0E24-824E-8528-54480BCF5819}"/>
              </a:ext>
            </a:extLst>
          </p:cNvPr>
          <p:cNvSpPr>
            <a:spLocks noGrp="1"/>
          </p:cNvSpPr>
          <p:nvPr>
            <p:ph type="ctrTitle" hasCustomPrompt="1"/>
          </p:nvPr>
        </p:nvSpPr>
        <p:spPr>
          <a:xfrm>
            <a:off x="1524000" y="1122363"/>
            <a:ext cx="9144000" cy="4261727"/>
          </a:xfrm>
        </p:spPr>
        <p:txBody>
          <a:bodyPr anchor="ctr"/>
          <a:lstStyle>
            <a:lvl1pPr algn="ctr">
              <a:defRPr sz="3800">
                <a:solidFill>
                  <a:schemeClr val="bg1"/>
                </a:solidFill>
              </a:defRPr>
            </a:lvl1pPr>
          </a:lstStyle>
          <a:p>
            <a:r>
              <a:rPr lang="en-US"/>
              <a:t>Add Section tile, quote or statement text</a:t>
            </a:r>
            <a:endParaRPr lang="en-GB"/>
          </a:p>
        </p:txBody>
      </p:sp>
      <p:pic>
        <p:nvPicPr>
          <p:cNvPr id="10" name="Picture 9">
            <a:extLst>
              <a:ext uri="{FF2B5EF4-FFF2-40B4-BE49-F238E27FC236}">
                <a16:creationId xmlns:a16="http://schemas.microsoft.com/office/drawing/2014/main" id="{8C00F914-F687-1643-AC13-C49B069FDF6B}"/>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57156" y="5188924"/>
            <a:ext cx="2277688" cy="842278"/>
          </a:xfrm>
          <a:prstGeom prst="rect">
            <a:avLst/>
          </a:prstGeom>
        </p:spPr>
      </p:pic>
    </p:spTree>
    <p:extLst>
      <p:ext uri="{BB962C8B-B14F-4D97-AF65-F5344CB8AC3E}">
        <p14:creationId xmlns:p14="http://schemas.microsoft.com/office/powerpoint/2010/main" val="2180686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duction Slid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B1235B-5EBA-B543-8469-2968A8B0783D}"/>
              </a:ext>
              <a:ext uri="{C183D7F6-B498-43B3-948B-1728B52AA6E4}">
                <adec:decorative xmlns:adec="http://schemas.microsoft.com/office/drawing/2017/decorative" val="1"/>
              </a:ext>
            </a:extLst>
          </p:cNvPr>
          <p:cNvSpPr/>
          <p:nvPr userDrawn="1"/>
        </p:nvSpPr>
        <p:spPr>
          <a:xfrm>
            <a:off x="0" y="0"/>
            <a:ext cx="12192000" cy="134620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Slide Number Placeholder 5">
            <a:extLst>
              <a:ext uri="{FF2B5EF4-FFF2-40B4-BE49-F238E27FC236}">
                <a16:creationId xmlns:a16="http://schemas.microsoft.com/office/drawing/2014/main" id="{891F0961-687E-414F-B883-189E0943ED7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2CC19541-5F6E-2C4C-BF21-196C1C8E2E31}" type="slidenum">
              <a:rPr lang="en-GB" smtClean="0"/>
              <a:pPr/>
              <a:t>‹#›</a:t>
            </a:fld>
            <a:endParaRPr lang="en-GB"/>
          </a:p>
        </p:txBody>
      </p:sp>
      <p:sp>
        <p:nvSpPr>
          <p:cNvPr id="12" name="TextBox 11">
            <a:extLst>
              <a:ext uri="{FF2B5EF4-FFF2-40B4-BE49-F238E27FC236}">
                <a16:creationId xmlns:a16="http://schemas.microsoft.com/office/drawing/2014/main" id="{15EB2273-3E9C-714C-947C-062AFA427E83}"/>
              </a:ext>
              <a:ext uri="{C183D7F6-B498-43B3-948B-1728B52AA6E4}">
                <adec:decorative xmlns:adec="http://schemas.microsoft.com/office/drawing/2017/decorative" val="1"/>
              </a:ext>
            </a:extLst>
          </p:cNvPr>
          <p:cNvSpPr txBox="1"/>
          <p:nvPr userDrawn="1"/>
        </p:nvSpPr>
        <p:spPr>
          <a:xfrm>
            <a:off x="13462355" y="-351692"/>
            <a:ext cx="0" cy="0"/>
          </a:xfrm>
          <a:prstGeom prst="rect">
            <a:avLst/>
          </a:prstGeom>
          <a:noFill/>
        </p:spPr>
        <p:txBody>
          <a:bodyPr wrap="none" lIns="0" tIns="0" rIns="0" bIns="0" rtlCol="0">
            <a:noAutofit/>
          </a:bodyPr>
          <a:lstStyle/>
          <a:p>
            <a:pPr algn="l"/>
            <a:endParaRPr lang="en-GB" sz="1200">
              <a:solidFill>
                <a:schemeClr val="tx2"/>
              </a:solidFill>
            </a:endParaRPr>
          </a:p>
        </p:txBody>
      </p:sp>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1476000"/>
            <a:ext cx="4704000" cy="252000"/>
          </a:xfrm>
        </p:spPr>
        <p:txBody>
          <a:bodyPr anchor="t" anchorCtr="0"/>
          <a:lstStyle>
            <a:lvl1pPr>
              <a:defRPr sz="1600" cap="all" spc="80" baseline="0">
                <a:solidFill>
                  <a:schemeClr val="tx2"/>
                </a:solidFill>
              </a:defRPr>
            </a:lvl1pPr>
          </a:lstStyle>
          <a:p>
            <a:pPr algn="ctr"/>
            <a:r>
              <a:rPr lang="en-GB"/>
              <a:t>Department of Economics</a:t>
            </a:r>
          </a:p>
        </p:txBody>
      </p:sp>
      <p:sp>
        <p:nvSpPr>
          <p:cNvPr id="3" name="Subtitle 2">
            <a:extLst>
              <a:ext uri="{FF2B5EF4-FFF2-40B4-BE49-F238E27FC236}">
                <a16:creationId xmlns:a16="http://schemas.microsoft.com/office/drawing/2014/main" id="{00DB4FFB-A229-AF47-8E60-155F5A2CCF9D}"/>
              </a:ext>
            </a:extLst>
          </p:cNvPr>
          <p:cNvSpPr>
            <a:spLocks noGrp="1"/>
          </p:cNvSpPr>
          <p:nvPr>
            <p:ph type="subTitle" idx="1" hasCustomPrompt="1"/>
          </p:nvPr>
        </p:nvSpPr>
        <p:spPr>
          <a:xfrm>
            <a:off x="1524000" y="2448000"/>
            <a:ext cx="9144000" cy="2340000"/>
          </a:xfrm>
        </p:spPr>
        <p:txBody>
          <a:bodyPr anchor="ct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introduction text or statement</a:t>
            </a:r>
            <a:endParaRPr lang="en-GB"/>
          </a:p>
        </p:txBody>
      </p:sp>
      <p:sp>
        <p:nvSpPr>
          <p:cNvPr id="2" name="Title 1">
            <a:extLst>
              <a:ext uri="{FF2B5EF4-FFF2-40B4-BE49-F238E27FC236}">
                <a16:creationId xmlns:a16="http://schemas.microsoft.com/office/drawing/2014/main" id="{515CDD45-0E24-824E-8528-54480BCF5819}"/>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11" name="Picture 10">
            <a:extLst>
              <a:ext uri="{FF2B5EF4-FFF2-40B4-BE49-F238E27FC236}">
                <a16:creationId xmlns:a16="http://schemas.microsoft.com/office/drawing/2014/main" id="{E2FA5050-FE82-4445-A017-718013FD915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693404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0D3A48-071A-3948-B64A-C1CBE0E2FAB2}"/>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003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Slide Number Placeholder 5">
            <a:extLst>
              <a:ext uri="{FF2B5EF4-FFF2-40B4-BE49-F238E27FC236}">
                <a16:creationId xmlns:a16="http://schemas.microsoft.com/office/drawing/2014/main" id="{4947E9B5-E429-6846-86BD-0F18F3D87852}"/>
              </a:ext>
              <a:ext uri="{C183D7F6-B498-43B3-948B-1728B52AA6E4}">
                <adec:decorative xmlns:adec="http://schemas.microsoft.com/office/drawing/2017/decorative" val="1"/>
              </a:ext>
            </a:extLst>
          </p:cNvPr>
          <p:cNvSpPr>
            <a:spLocks noGrp="1"/>
          </p:cNvSpPr>
          <p:nvPr>
            <p:ph type="sldNum" sz="quarter" idx="12"/>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3" name="Footer Placeholder 2">
            <a:extLst>
              <a:ext uri="{FF2B5EF4-FFF2-40B4-BE49-F238E27FC236}">
                <a16:creationId xmlns:a16="http://schemas.microsoft.com/office/drawing/2014/main" id="{935C8E32-874A-B143-97A4-7A85A30BAEC6}"/>
              </a:ext>
            </a:extLst>
          </p:cNvPr>
          <p:cNvSpPr>
            <a:spLocks noGrp="1"/>
          </p:cNvSpPr>
          <p:nvPr>
            <p:ph type="ftr" sz="quarter" idx="14"/>
          </p:nvPr>
        </p:nvSpPr>
        <p:spPr/>
        <p:txBody>
          <a:bodyPr/>
          <a:lstStyle>
            <a:lvl1pPr>
              <a:defRPr sz="800" cap="none" spc="0" baseline="0">
                <a:solidFill>
                  <a:schemeClr val="bg1"/>
                </a:solidFill>
              </a:defRPr>
            </a:lvl1pPr>
          </a:lstStyle>
          <a:p>
            <a:r>
              <a:rPr lang="en-GB"/>
              <a:t>Department of Economics</a:t>
            </a:r>
          </a:p>
        </p:txBody>
      </p:sp>
      <p:sp>
        <p:nvSpPr>
          <p:cNvPr id="18" name="Content Placeholder 11">
            <a:extLst>
              <a:ext uri="{FF2B5EF4-FFF2-40B4-BE49-F238E27FC236}">
                <a16:creationId xmlns:a16="http://schemas.microsoft.com/office/drawing/2014/main" id="{A6E03B43-8C85-3146-B22E-4FD9A082F70A}"/>
              </a:ext>
            </a:extLst>
          </p:cNvPr>
          <p:cNvSpPr>
            <a:spLocks noGrp="1"/>
          </p:cNvSpPr>
          <p:nvPr>
            <p:ph sz="quarter" idx="16" hasCustomPrompt="1"/>
          </p:nvPr>
        </p:nvSpPr>
        <p:spPr>
          <a:xfrm>
            <a:off x="6191251" y="1476375"/>
            <a:ext cx="5520267" cy="4140200"/>
          </a:xfrm>
        </p:spPr>
        <p:txBody>
          <a:bodyPr/>
          <a:lstStyle>
            <a:lvl1pPr>
              <a:defRPr sz="2000"/>
            </a:lvl1pPr>
          </a:lstStyle>
          <a:p>
            <a:pPr lvl="0"/>
            <a:r>
              <a:rPr lang="en-US"/>
              <a:t>Add chart/table/photo</a:t>
            </a:r>
            <a:endParaRPr lang="en-GB"/>
          </a:p>
        </p:txBody>
      </p:sp>
      <p:sp>
        <p:nvSpPr>
          <p:cNvPr id="5" name="Text Placeholder 4">
            <a:extLst>
              <a:ext uri="{FF2B5EF4-FFF2-40B4-BE49-F238E27FC236}">
                <a16:creationId xmlns:a16="http://schemas.microsoft.com/office/drawing/2014/main" id="{1AA3A0A6-2360-E749-813F-4C2BB76956BA}"/>
              </a:ext>
            </a:extLst>
          </p:cNvPr>
          <p:cNvSpPr>
            <a:spLocks noGrp="1"/>
          </p:cNvSpPr>
          <p:nvPr>
            <p:ph type="body" sz="quarter" idx="15"/>
          </p:nvPr>
        </p:nvSpPr>
        <p:spPr>
          <a:xfrm>
            <a:off x="479999" y="1475999"/>
            <a:ext cx="5520000" cy="4140000"/>
          </a:xfrm>
        </p:spPr>
        <p:txBody>
          <a:bodyPr/>
          <a:lstStyle>
            <a:lvl1pPr>
              <a:defRPr sz="2000"/>
            </a:lvl1pPr>
            <a:lvl2pPr>
              <a:defRPr sz="1600"/>
            </a:lvl2pPr>
            <a:lvl3pPr>
              <a:defRPr sz="1600"/>
            </a:lvl3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1">
            <a:extLst>
              <a:ext uri="{FF2B5EF4-FFF2-40B4-BE49-F238E27FC236}">
                <a16:creationId xmlns:a16="http://schemas.microsoft.com/office/drawing/2014/main" id="{F7E96223-04E2-904A-B269-0437DF59C348}"/>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9" name="Picture 8">
            <a:extLst>
              <a:ext uri="{FF2B5EF4-FFF2-40B4-BE49-F238E27FC236}">
                <a16:creationId xmlns:a16="http://schemas.microsoft.com/office/drawing/2014/main" id="{6683E5CE-17F1-9A4C-94F0-F7F1777364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14893618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09" userDrawn="1">
          <p15:clr>
            <a:srgbClr val="FBAE40"/>
          </p15:clr>
        </p15:guide>
        <p15:guide id="3" pos="3871"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and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0D3A48-071A-3948-B64A-C1CBE0E2FAB2}"/>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003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Slide Number Placeholder 5">
            <a:extLst>
              <a:ext uri="{FF2B5EF4-FFF2-40B4-BE49-F238E27FC236}">
                <a16:creationId xmlns:a16="http://schemas.microsoft.com/office/drawing/2014/main" id="{4947E9B5-E429-6846-86BD-0F18F3D87852}"/>
              </a:ext>
              <a:ext uri="{C183D7F6-B498-43B3-948B-1728B52AA6E4}">
                <adec:decorative xmlns:adec="http://schemas.microsoft.com/office/drawing/2017/decorative" val="1"/>
              </a:ext>
            </a:extLst>
          </p:cNvPr>
          <p:cNvSpPr>
            <a:spLocks noGrp="1"/>
          </p:cNvSpPr>
          <p:nvPr>
            <p:ph type="sldNum" sz="quarter" idx="12"/>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3" name="Footer Placeholder 2">
            <a:extLst>
              <a:ext uri="{FF2B5EF4-FFF2-40B4-BE49-F238E27FC236}">
                <a16:creationId xmlns:a16="http://schemas.microsoft.com/office/drawing/2014/main" id="{935C8E32-874A-B143-97A4-7A85A30BAEC6}"/>
              </a:ext>
            </a:extLst>
          </p:cNvPr>
          <p:cNvSpPr>
            <a:spLocks noGrp="1"/>
          </p:cNvSpPr>
          <p:nvPr>
            <p:ph type="ftr" sz="quarter" idx="14"/>
          </p:nvPr>
        </p:nvSpPr>
        <p:spPr/>
        <p:txBody>
          <a:bodyPr/>
          <a:lstStyle>
            <a:lvl1pPr>
              <a:defRPr sz="800" cap="none" spc="0" baseline="0">
                <a:solidFill>
                  <a:schemeClr val="bg1"/>
                </a:solidFill>
              </a:defRPr>
            </a:lvl1pPr>
          </a:lstStyle>
          <a:p>
            <a:r>
              <a:rPr lang="en-GB"/>
              <a:t>Department of Economics</a:t>
            </a:r>
          </a:p>
        </p:txBody>
      </p:sp>
      <p:sp>
        <p:nvSpPr>
          <p:cNvPr id="15" name="Picture Placeholder 3"/>
          <p:cNvSpPr>
            <a:spLocks noGrp="1"/>
          </p:cNvSpPr>
          <p:nvPr>
            <p:ph type="pic" sz="quarter" idx="10"/>
          </p:nvPr>
        </p:nvSpPr>
        <p:spPr>
          <a:xfrm>
            <a:off x="8112000" y="1476000"/>
            <a:ext cx="3600000" cy="4140000"/>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9" name="Text Placeholder 4">
            <a:extLst>
              <a:ext uri="{FF2B5EF4-FFF2-40B4-BE49-F238E27FC236}">
                <a16:creationId xmlns:a16="http://schemas.microsoft.com/office/drawing/2014/main" id="{2AB1F66A-DEB0-684D-B5D3-31629EAC148A}"/>
              </a:ext>
            </a:extLst>
          </p:cNvPr>
          <p:cNvSpPr>
            <a:spLocks noGrp="1"/>
          </p:cNvSpPr>
          <p:nvPr>
            <p:ph type="body" sz="quarter" idx="16"/>
          </p:nvPr>
        </p:nvSpPr>
        <p:spPr>
          <a:xfrm>
            <a:off x="4296000" y="1475999"/>
            <a:ext cx="3600000" cy="4140000"/>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AA3A0A6-2360-E749-813F-4C2BB76956BA}"/>
              </a:ext>
            </a:extLst>
          </p:cNvPr>
          <p:cNvSpPr>
            <a:spLocks noGrp="1"/>
          </p:cNvSpPr>
          <p:nvPr>
            <p:ph type="body" sz="quarter" idx="15"/>
          </p:nvPr>
        </p:nvSpPr>
        <p:spPr>
          <a:xfrm>
            <a:off x="479999" y="1475999"/>
            <a:ext cx="3600000" cy="4140000"/>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1">
            <a:extLst>
              <a:ext uri="{FF2B5EF4-FFF2-40B4-BE49-F238E27FC236}">
                <a16:creationId xmlns:a16="http://schemas.microsoft.com/office/drawing/2014/main" id="{F7E96223-04E2-904A-B269-0437DF59C348}"/>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12" name="Picture 11">
            <a:extLst>
              <a:ext uri="{FF2B5EF4-FFF2-40B4-BE49-F238E27FC236}">
                <a16:creationId xmlns:a16="http://schemas.microsoft.com/office/drawing/2014/main" id="{06EC7FE4-6ABB-BB4C-A947-FEA4C131B5C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4155948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09" userDrawn="1">
          <p15:clr>
            <a:srgbClr val="FBAE40"/>
          </p15:clr>
        </p15:guide>
        <p15:guide id="3" pos="3871"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Statem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9BCFD0-067D-6545-8C5D-27D2627541BB}"/>
              </a:ext>
              <a:ext uri="{C183D7F6-B498-43B3-948B-1728B52AA6E4}">
                <adec:decorative xmlns:adec="http://schemas.microsoft.com/office/drawing/2017/decorative" val="1"/>
              </a:ext>
            </a:extLst>
          </p:cNvPr>
          <p:cNvSpPr/>
          <p:nvPr userDrawn="1"/>
        </p:nvSpPr>
        <p:spPr>
          <a:xfrm>
            <a:off x="6240000" y="1334950"/>
            <a:ext cx="5736000" cy="5346000"/>
          </a:xfrm>
          <a:prstGeom prst="rect">
            <a:avLst/>
          </a:prstGeom>
          <a:solidFill>
            <a:srgbClr val="003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Rectangle 12">
            <a:extLst>
              <a:ext uri="{FF2B5EF4-FFF2-40B4-BE49-F238E27FC236}">
                <a16:creationId xmlns:a16="http://schemas.microsoft.com/office/drawing/2014/main" id="{940761A1-26AD-8F4C-B978-7CBBA4FEEF95}"/>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003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Slide Number Placeholder 20">
            <a:extLst>
              <a:ext uri="{FF2B5EF4-FFF2-40B4-BE49-F238E27FC236}">
                <a16:creationId xmlns:a16="http://schemas.microsoft.com/office/drawing/2014/main" id="{F4D48016-9021-D745-AE00-DEBDCD99F3B5}"/>
              </a:ext>
              <a:ext uri="{C183D7F6-B498-43B3-948B-1728B52AA6E4}">
                <adec:decorative xmlns:adec="http://schemas.microsoft.com/office/drawing/2017/decorative" val="1"/>
              </a:ext>
            </a:extLst>
          </p:cNvPr>
          <p:cNvSpPr>
            <a:spLocks noGrp="1"/>
          </p:cNvSpPr>
          <p:nvPr>
            <p:ph type="sldNum" sz="quarter" idx="17"/>
          </p:nvPr>
        </p:nvSpPr>
        <p:spPr/>
        <p:txBody>
          <a:bodyPr/>
          <a:lstStyle>
            <a:lvl1pPr>
              <a:defRPr>
                <a:solidFill>
                  <a:schemeClr val="bg1"/>
                </a:solidFill>
              </a:defRPr>
            </a:lvl1pPr>
          </a:lstStyle>
          <a:p>
            <a:fld id="{2CC19541-5F6E-2C4C-BF21-196C1C8E2E31}" type="slidenum">
              <a:rPr lang="en-GB" smtClean="0"/>
              <a:pPr/>
              <a:t>‹#›</a:t>
            </a:fld>
            <a:endParaRPr lang="en-GB"/>
          </a:p>
        </p:txBody>
      </p:sp>
      <p:sp>
        <p:nvSpPr>
          <p:cNvPr id="2" name="Date Placeholder 1">
            <a:extLst>
              <a:ext uri="{FF2B5EF4-FFF2-40B4-BE49-F238E27FC236}">
                <a16:creationId xmlns:a16="http://schemas.microsoft.com/office/drawing/2014/main" id="{68317502-C27C-FB44-A9DD-A2CB8CCF8C11}"/>
              </a:ext>
              <a:ext uri="{C183D7F6-B498-43B3-948B-1728B52AA6E4}">
                <adec:decorative xmlns:adec="http://schemas.microsoft.com/office/drawing/2017/decorative" val="1"/>
              </a:ext>
            </a:extLst>
          </p:cNvPr>
          <p:cNvSpPr>
            <a:spLocks noGrp="1"/>
          </p:cNvSpPr>
          <p:nvPr>
            <p:ph type="dt" sz="half" idx="18"/>
          </p:nvPr>
        </p:nvSpPr>
        <p:spPr/>
        <p:txBody>
          <a:bodyPr/>
          <a:lstStyle/>
          <a:p>
            <a:endParaRPr lang="en-GB"/>
          </a:p>
        </p:txBody>
      </p:sp>
      <p:sp>
        <p:nvSpPr>
          <p:cNvPr id="9" name="Text Placeholder 8">
            <a:extLst>
              <a:ext uri="{FF2B5EF4-FFF2-40B4-BE49-F238E27FC236}">
                <a16:creationId xmlns:a16="http://schemas.microsoft.com/office/drawing/2014/main" id="{6C7B40B0-3203-CF4D-9A88-A624E8DA0CF6}"/>
              </a:ext>
            </a:extLst>
          </p:cNvPr>
          <p:cNvSpPr>
            <a:spLocks noGrp="1"/>
          </p:cNvSpPr>
          <p:nvPr>
            <p:ph type="body" sz="quarter" idx="14"/>
          </p:nvPr>
        </p:nvSpPr>
        <p:spPr>
          <a:xfrm>
            <a:off x="6642101" y="1661024"/>
            <a:ext cx="4953089" cy="3723776"/>
          </a:xfrm>
        </p:spPr>
        <p:txBody>
          <a:bodyPr anchor="ctr"/>
          <a:lstStyle>
            <a:lvl1pPr algn="ctr">
              <a:lnSpc>
                <a:spcPct val="120000"/>
              </a:lnSpc>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26D0EED9-FA6A-7B42-91E1-DA8F03660D1E}"/>
              </a:ext>
            </a:extLst>
          </p:cNvPr>
          <p:cNvSpPr>
            <a:spLocks noGrp="1"/>
          </p:cNvSpPr>
          <p:nvPr>
            <p:ph type="ftr" sz="quarter" idx="19"/>
          </p:nvPr>
        </p:nvSpPr>
        <p:spPr>
          <a:xfrm>
            <a:off x="6642100" y="1417474"/>
            <a:ext cx="4953089" cy="180000"/>
          </a:xfrm>
        </p:spPr>
        <p:txBody>
          <a:bodyPr/>
          <a:lstStyle>
            <a:lvl1pPr algn="ctr">
              <a:defRPr sz="1600" cap="all" spc="80" baseline="0">
                <a:solidFill>
                  <a:schemeClr val="bg1"/>
                </a:solidFill>
              </a:defRPr>
            </a:lvl1pPr>
          </a:lstStyle>
          <a:p>
            <a:r>
              <a:rPr lang="en-GB"/>
              <a:t>Department of Economics</a:t>
            </a:r>
          </a:p>
        </p:txBody>
      </p:sp>
      <p:sp>
        <p:nvSpPr>
          <p:cNvPr id="11" name="Picture Placeholder 10">
            <a:extLst>
              <a:ext uri="{FF2B5EF4-FFF2-40B4-BE49-F238E27FC236}">
                <a16:creationId xmlns:a16="http://schemas.microsoft.com/office/drawing/2014/main" id="{5A57B211-0045-2844-B5DA-1D7E13A68B82}"/>
              </a:ext>
            </a:extLst>
          </p:cNvPr>
          <p:cNvSpPr>
            <a:spLocks noGrp="1"/>
          </p:cNvSpPr>
          <p:nvPr>
            <p:ph type="pic" sz="quarter" idx="13"/>
          </p:nvPr>
        </p:nvSpPr>
        <p:spPr>
          <a:xfrm>
            <a:off x="240000" y="1334950"/>
            <a:ext cx="5736000" cy="5346000"/>
          </a:xfrm>
        </p:spPr>
        <p:txBody>
          <a:bodyPr/>
          <a:lstStyle>
            <a:lvl1pPr>
              <a:defRPr sz="2000"/>
            </a:lvl1pPr>
          </a:lstStyle>
          <a:p>
            <a:r>
              <a:rPr lang="en-GB"/>
              <a:t>Click icon to add picture</a:t>
            </a:r>
          </a:p>
        </p:txBody>
      </p:sp>
      <p:sp>
        <p:nvSpPr>
          <p:cNvPr id="15" name="Title 1">
            <a:extLst>
              <a:ext uri="{FF2B5EF4-FFF2-40B4-BE49-F238E27FC236}">
                <a16:creationId xmlns:a16="http://schemas.microsoft.com/office/drawing/2014/main" id="{831EBE83-A22C-5046-BD27-98989801D236}"/>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12" name="Picture 11">
            <a:extLst>
              <a:ext uri="{FF2B5EF4-FFF2-40B4-BE49-F238E27FC236}">
                <a16:creationId xmlns:a16="http://schemas.microsoft.com/office/drawing/2014/main" id="{AE3C1C40-BFB1-5940-94CD-31FCF554CAA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098134" y="5568928"/>
            <a:ext cx="2277688" cy="842278"/>
          </a:xfrm>
          <a:prstGeom prst="rect">
            <a:avLst/>
          </a:prstGeom>
        </p:spPr>
      </p:pic>
    </p:spTree>
    <p:extLst>
      <p:ext uri="{BB962C8B-B14F-4D97-AF65-F5344CB8AC3E}">
        <p14:creationId xmlns:p14="http://schemas.microsoft.com/office/powerpoint/2010/main" val="33330076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358D9A-2D1B-4343-A341-EED6475A20E7}"/>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003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Slide Number Placeholder 5">
            <a:extLst>
              <a:ext uri="{FF2B5EF4-FFF2-40B4-BE49-F238E27FC236}">
                <a16:creationId xmlns:a16="http://schemas.microsoft.com/office/drawing/2014/main" id="{F9D6B513-3819-7244-9EB7-E0FD3745B012}"/>
              </a:ext>
              <a:ext uri="{C183D7F6-B498-43B3-948B-1728B52AA6E4}">
                <adec:decorative xmlns:adec="http://schemas.microsoft.com/office/drawing/2017/decorative" val="1"/>
              </a:ext>
            </a:extLst>
          </p:cNvPr>
          <p:cNvSpPr>
            <a:spLocks noGrp="1"/>
          </p:cNvSpPr>
          <p:nvPr>
            <p:ph type="sldNum" sz="quarter" idx="12"/>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5" name="Footer Placeholder 4">
            <a:extLst>
              <a:ext uri="{FF2B5EF4-FFF2-40B4-BE49-F238E27FC236}">
                <a16:creationId xmlns:a16="http://schemas.microsoft.com/office/drawing/2014/main" id="{3BB83845-5854-164D-9D7C-28AF5EC6DD6B}"/>
              </a:ext>
            </a:extLst>
          </p:cNvPr>
          <p:cNvSpPr>
            <a:spLocks noGrp="1"/>
          </p:cNvSpPr>
          <p:nvPr>
            <p:ph type="ftr" sz="quarter" idx="20"/>
          </p:nvPr>
        </p:nvSpPr>
        <p:spPr/>
        <p:txBody>
          <a:bodyPr/>
          <a:lstStyle>
            <a:lvl1pPr>
              <a:defRPr>
                <a:solidFill>
                  <a:schemeClr val="bg1"/>
                </a:solidFill>
              </a:defRPr>
            </a:lvl1pPr>
          </a:lstStyle>
          <a:p>
            <a:r>
              <a:rPr lang="en-GB"/>
              <a:t>Department of Economics</a:t>
            </a:r>
          </a:p>
        </p:txBody>
      </p:sp>
      <p:sp>
        <p:nvSpPr>
          <p:cNvPr id="13" name="Content Placeholder 2">
            <a:extLst>
              <a:ext uri="{FF2B5EF4-FFF2-40B4-BE49-F238E27FC236}">
                <a16:creationId xmlns:a16="http://schemas.microsoft.com/office/drawing/2014/main" id="{6F5D1C0F-74B3-8A4E-AAC6-F9A9FAAF8A5F}"/>
              </a:ext>
            </a:extLst>
          </p:cNvPr>
          <p:cNvSpPr>
            <a:spLocks noGrp="1"/>
          </p:cNvSpPr>
          <p:nvPr>
            <p:ph sz="quarter" idx="18" hasCustomPrompt="1"/>
          </p:nvPr>
        </p:nvSpPr>
        <p:spPr>
          <a:xfrm>
            <a:off x="480485" y="1470026"/>
            <a:ext cx="11231033" cy="4164013"/>
          </a:xfrm>
        </p:spPr>
        <p:txBody>
          <a:bodyPr/>
          <a:lstStyle/>
          <a:p>
            <a:pPr lvl="0"/>
            <a:r>
              <a:rPr lang="en-US"/>
              <a:t>Add chart/table/photo</a:t>
            </a:r>
            <a:endParaRPr lang="en-GB"/>
          </a:p>
        </p:txBody>
      </p:sp>
      <p:sp>
        <p:nvSpPr>
          <p:cNvPr id="8" name="Title 1">
            <a:extLst>
              <a:ext uri="{FF2B5EF4-FFF2-40B4-BE49-F238E27FC236}">
                <a16:creationId xmlns:a16="http://schemas.microsoft.com/office/drawing/2014/main" id="{0ED7ADA7-995B-A647-A79A-89447D55F3BC}"/>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9" name="Picture 8">
            <a:extLst>
              <a:ext uri="{FF2B5EF4-FFF2-40B4-BE49-F238E27FC236}">
                <a16:creationId xmlns:a16="http://schemas.microsoft.com/office/drawing/2014/main" id="{85737921-5C33-C844-88CC-B9FFA4AC026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38153180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D81C43-8221-2A45-AEF1-CF3F0F1FDDCE}"/>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003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Slide Number Placeholder 5">
            <a:extLst>
              <a:ext uri="{FF2B5EF4-FFF2-40B4-BE49-F238E27FC236}">
                <a16:creationId xmlns:a16="http://schemas.microsoft.com/office/drawing/2014/main" id="{FDD6CF35-5CC2-D84E-935D-C78D0E7F16A3}"/>
              </a:ext>
              <a:ext uri="{C183D7F6-B498-43B3-948B-1728B52AA6E4}">
                <adec:decorative xmlns:adec="http://schemas.microsoft.com/office/drawing/2017/decorative" val="1"/>
              </a:ext>
            </a:extLst>
          </p:cNvPr>
          <p:cNvSpPr>
            <a:spLocks noGrp="1"/>
          </p:cNvSpPr>
          <p:nvPr>
            <p:ph type="sldNum" sz="quarter" idx="12"/>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3" name="Footer Placeholder 2">
            <a:extLst>
              <a:ext uri="{FF2B5EF4-FFF2-40B4-BE49-F238E27FC236}">
                <a16:creationId xmlns:a16="http://schemas.microsoft.com/office/drawing/2014/main" id="{2FBC7CC9-C258-3543-B9DD-40781B83006A}"/>
              </a:ext>
            </a:extLst>
          </p:cNvPr>
          <p:cNvSpPr>
            <a:spLocks noGrp="1"/>
          </p:cNvSpPr>
          <p:nvPr>
            <p:ph type="ftr" sz="quarter" idx="20"/>
          </p:nvPr>
        </p:nvSpPr>
        <p:spPr/>
        <p:txBody>
          <a:bodyPr/>
          <a:lstStyle>
            <a:lvl1pPr>
              <a:defRPr>
                <a:solidFill>
                  <a:schemeClr val="bg1"/>
                </a:solidFill>
              </a:defRPr>
            </a:lvl1pPr>
          </a:lstStyle>
          <a:p>
            <a:r>
              <a:rPr lang="en-GB"/>
              <a:t>Department of Economics</a:t>
            </a:r>
          </a:p>
        </p:txBody>
      </p:sp>
      <p:sp>
        <p:nvSpPr>
          <p:cNvPr id="13" name="Picture Placeholder 3">
            <a:extLst>
              <a:ext uri="{FF2B5EF4-FFF2-40B4-BE49-F238E27FC236}">
                <a16:creationId xmlns:a16="http://schemas.microsoft.com/office/drawing/2014/main" id="{2A65CA6F-7D91-3C47-9C36-79BAEE1D4880}"/>
              </a:ext>
            </a:extLst>
          </p:cNvPr>
          <p:cNvSpPr>
            <a:spLocks noGrp="1"/>
          </p:cNvSpPr>
          <p:nvPr>
            <p:ph type="pic" sz="quarter" idx="10"/>
          </p:nvPr>
        </p:nvSpPr>
        <p:spPr>
          <a:xfrm>
            <a:off x="6192000" y="1476000"/>
            <a:ext cx="5520000" cy="4140000"/>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14" name="Picture Placeholder 3">
            <a:extLst>
              <a:ext uri="{FF2B5EF4-FFF2-40B4-BE49-F238E27FC236}">
                <a16:creationId xmlns:a16="http://schemas.microsoft.com/office/drawing/2014/main" id="{C7C14F64-0AD7-814E-ADBD-00D172CAC615}"/>
              </a:ext>
            </a:extLst>
          </p:cNvPr>
          <p:cNvSpPr>
            <a:spLocks noGrp="1"/>
          </p:cNvSpPr>
          <p:nvPr>
            <p:ph type="pic" sz="quarter" idx="18"/>
          </p:nvPr>
        </p:nvSpPr>
        <p:spPr>
          <a:xfrm>
            <a:off x="480000" y="1476000"/>
            <a:ext cx="5520000" cy="4140000"/>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9" name="Title 1">
            <a:extLst>
              <a:ext uri="{FF2B5EF4-FFF2-40B4-BE49-F238E27FC236}">
                <a16:creationId xmlns:a16="http://schemas.microsoft.com/office/drawing/2014/main" id="{1798FDC9-9F20-E049-ABF0-2BC5CCB3F1B3}"/>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10" name="Picture 9">
            <a:extLst>
              <a:ext uri="{FF2B5EF4-FFF2-40B4-BE49-F238E27FC236}">
                <a16:creationId xmlns:a16="http://schemas.microsoft.com/office/drawing/2014/main" id="{344DB1A2-05C2-4F47-8896-FAEA9A76520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96661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 no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5AF673-C4F1-EF46-AFBA-3A48011B178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2317744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Duoton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288000"/>
            <a:ext cx="4704000" cy="252000"/>
          </a:xfrm>
        </p:spPr>
        <p:txBody>
          <a:bodyPr anchor="t" anchorCtr="0"/>
          <a:lstStyle>
            <a:lvl1pPr algn="ctr">
              <a:defRPr sz="1600" cap="all" spc="80" baseline="0">
                <a:solidFill>
                  <a:schemeClr val="bg1"/>
                </a:solidFill>
              </a:defRPr>
            </a:lvl1pPr>
          </a:lstStyle>
          <a:p>
            <a:r>
              <a:rPr lang="en-GB"/>
              <a:t>Department of Economics</a:t>
            </a:r>
          </a:p>
        </p:txBody>
      </p:sp>
      <p:sp>
        <p:nvSpPr>
          <p:cNvPr id="11" name="Subtitle 2">
            <a:extLst>
              <a:ext uri="{FF2B5EF4-FFF2-40B4-BE49-F238E27FC236}">
                <a16:creationId xmlns:a16="http://schemas.microsoft.com/office/drawing/2014/main" id="{A69416EB-BABF-E84F-8871-6CEEB323FEE2}"/>
              </a:ext>
            </a:extLst>
          </p:cNvPr>
          <p:cNvSpPr>
            <a:spLocks noGrp="1"/>
          </p:cNvSpPr>
          <p:nvPr>
            <p:ph type="subTitle" idx="1" hasCustomPrompt="1"/>
          </p:nvPr>
        </p:nvSpPr>
        <p:spPr>
          <a:xfrm>
            <a:off x="1524000" y="3708756"/>
            <a:ext cx="9144000" cy="376357"/>
          </a:xfrm>
          <a:noFill/>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endParaRPr lang="en-GB"/>
          </a:p>
        </p:txBody>
      </p:sp>
      <p:sp>
        <p:nvSpPr>
          <p:cNvPr id="12" name="Title 1">
            <a:extLst>
              <a:ext uri="{FF2B5EF4-FFF2-40B4-BE49-F238E27FC236}">
                <a16:creationId xmlns:a16="http://schemas.microsoft.com/office/drawing/2014/main" id="{8F4EF923-84AB-AA42-8291-86F472CAB302}"/>
              </a:ext>
            </a:extLst>
          </p:cNvPr>
          <p:cNvSpPr>
            <a:spLocks noGrp="1"/>
          </p:cNvSpPr>
          <p:nvPr>
            <p:ph type="ctrTitle" hasCustomPrompt="1"/>
          </p:nvPr>
        </p:nvSpPr>
        <p:spPr>
          <a:xfrm>
            <a:off x="1524000" y="2814452"/>
            <a:ext cx="9144000" cy="695510"/>
          </a:xfrm>
          <a:noFill/>
        </p:spPr>
        <p:txBody>
          <a:bodyPr anchor="b"/>
          <a:lstStyle>
            <a:lvl1pPr algn="ctr">
              <a:defRPr sz="4600">
                <a:solidFill>
                  <a:schemeClr val="bg1"/>
                </a:solidFill>
              </a:defRPr>
            </a:lvl1pPr>
          </a:lstStyle>
          <a:p>
            <a:r>
              <a:rPr lang="en-US"/>
              <a:t>Add title</a:t>
            </a:r>
            <a:endParaRPr lang="en-GB"/>
          </a:p>
        </p:txBody>
      </p:sp>
    </p:spTree>
    <p:extLst>
      <p:ext uri="{BB962C8B-B14F-4D97-AF65-F5344CB8AC3E}">
        <p14:creationId xmlns:p14="http://schemas.microsoft.com/office/powerpoint/2010/main" val="1652267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nse Slid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1D63CDE-4DD1-EC4A-84C4-5DD7C09D0057}"/>
              </a:ext>
              <a:ext uri="{C183D7F6-B498-43B3-948B-1728B52AA6E4}">
                <adec:decorative xmlns:adec="http://schemas.microsoft.com/office/drawing/2017/decorative" val="1"/>
              </a:ext>
            </a:extLst>
          </p:cNvPr>
          <p:cNvSpPr>
            <a:spLocks noGrp="1"/>
          </p:cNvSpPr>
          <p:nvPr>
            <p:ph type="sldNum" sz="quarter" idx="12"/>
          </p:nvPr>
        </p:nvSpPr>
        <p:spPr>
          <a:xfrm>
            <a:off x="11472000" y="6563524"/>
            <a:ext cx="480000" cy="180000"/>
          </a:xfrm>
        </p:spPr>
        <p:txBody>
          <a:bodyPr/>
          <a:lstStyle>
            <a:lvl1pPr>
              <a:defRPr sz="800">
                <a:solidFill>
                  <a:schemeClr val="tx2"/>
                </a:solidFill>
              </a:defRPr>
            </a:lvl1pPr>
          </a:lstStyle>
          <a:p>
            <a:fld id="{2CC19541-5F6E-2C4C-BF21-196C1C8E2E31}" type="slidenum">
              <a:rPr lang="en-GB" smtClean="0"/>
              <a:pPr/>
              <a:t>‹#›</a:t>
            </a:fld>
            <a:endParaRPr lang="en-GB"/>
          </a:p>
        </p:txBody>
      </p:sp>
      <p:sp>
        <p:nvSpPr>
          <p:cNvPr id="17" name="Footer Placeholder 16">
            <a:extLst>
              <a:ext uri="{FF2B5EF4-FFF2-40B4-BE49-F238E27FC236}">
                <a16:creationId xmlns:a16="http://schemas.microsoft.com/office/drawing/2014/main" id="{4F4F3D47-B439-104B-BEEC-3A61169D7A2D}"/>
              </a:ext>
              <a:ext uri="{C183D7F6-B498-43B3-948B-1728B52AA6E4}">
                <adec:decorative xmlns:adec="http://schemas.microsoft.com/office/drawing/2017/decorative" val="1"/>
              </a:ext>
            </a:extLst>
          </p:cNvPr>
          <p:cNvSpPr>
            <a:spLocks noGrp="1"/>
          </p:cNvSpPr>
          <p:nvPr>
            <p:ph type="ftr" sz="quarter" idx="21"/>
          </p:nvPr>
        </p:nvSpPr>
        <p:spPr>
          <a:xfrm>
            <a:off x="5242384" y="6563523"/>
            <a:ext cx="4114800" cy="180000"/>
          </a:xfrm>
        </p:spPr>
        <p:txBody>
          <a:bodyPr/>
          <a:lstStyle>
            <a:lvl1pPr>
              <a:defRPr sz="1600" cap="none" spc="0" baseline="0"/>
            </a:lvl1pPr>
          </a:lstStyle>
          <a:p>
            <a:r>
              <a:rPr lang="en-GB"/>
              <a:t>Department of Economics</a:t>
            </a:r>
          </a:p>
        </p:txBody>
      </p:sp>
      <p:sp>
        <p:nvSpPr>
          <p:cNvPr id="18" name="TextBox 17">
            <a:extLst>
              <a:ext uri="{FF2B5EF4-FFF2-40B4-BE49-F238E27FC236}">
                <a16:creationId xmlns:a16="http://schemas.microsoft.com/office/drawing/2014/main" id="{90127A75-19B8-EE42-98A0-A61504FE57D9}"/>
              </a:ext>
              <a:ext uri="{C183D7F6-B498-43B3-948B-1728B52AA6E4}">
                <adec:decorative xmlns:adec="http://schemas.microsoft.com/office/drawing/2017/decorative" val="1"/>
              </a:ext>
            </a:extLst>
          </p:cNvPr>
          <p:cNvSpPr txBox="1"/>
          <p:nvPr userDrawn="1"/>
        </p:nvSpPr>
        <p:spPr>
          <a:xfrm>
            <a:off x="391781" y="6477964"/>
            <a:ext cx="8307740" cy="351121"/>
          </a:xfrm>
          <a:prstGeom prst="rect">
            <a:avLst/>
          </a:prstGeom>
          <a:noFill/>
        </p:spPr>
        <p:txBody>
          <a:bodyPr wrap="square" lIns="0" tIns="0" rIns="0" bIns="0" rtlCol="0" anchor="ctr" anchorCtr="0">
            <a:noAutofit/>
          </a:bodyPr>
          <a:lstStyle/>
          <a:p>
            <a:r>
              <a:rPr lang="en-GB" sz="1600">
                <a:solidFill>
                  <a:schemeClr val="tx2"/>
                </a:solidFill>
              </a:rPr>
              <a:t>University of Sussex Business School – </a:t>
            </a:r>
          </a:p>
        </p:txBody>
      </p:sp>
      <p:sp>
        <p:nvSpPr>
          <p:cNvPr id="13" name="Content Placeholder 10">
            <a:extLst>
              <a:ext uri="{FF2B5EF4-FFF2-40B4-BE49-F238E27FC236}">
                <a16:creationId xmlns:a16="http://schemas.microsoft.com/office/drawing/2014/main" id="{1F34AE87-A884-3F46-BDEF-93AEDE5E01EE}"/>
              </a:ext>
            </a:extLst>
          </p:cNvPr>
          <p:cNvSpPr>
            <a:spLocks noGrp="1"/>
          </p:cNvSpPr>
          <p:nvPr>
            <p:ph sz="quarter" idx="19"/>
          </p:nvPr>
        </p:nvSpPr>
        <p:spPr>
          <a:xfrm>
            <a:off x="8111142" y="396453"/>
            <a:ext cx="3600449" cy="6013028"/>
          </a:xfrm>
        </p:spPr>
        <p:txBody>
          <a:bodyPr/>
          <a:lstStyle>
            <a:lvl1pPr>
              <a:defRPr sz="2000"/>
            </a:lvl1pPr>
            <a:lvl2pPr>
              <a:defRPr sz="1600"/>
            </a:lvl2pPr>
            <a:lvl3pPr>
              <a:defRPr sz="1600"/>
            </a:lvl3pPr>
            <a:lvl4pPr>
              <a:defRPr sz="20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Content Placeholder 10">
            <a:extLst>
              <a:ext uri="{FF2B5EF4-FFF2-40B4-BE49-F238E27FC236}">
                <a16:creationId xmlns:a16="http://schemas.microsoft.com/office/drawing/2014/main" id="{0219AE79-442B-B24C-BB69-50651E6FEAA4}"/>
              </a:ext>
            </a:extLst>
          </p:cNvPr>
          <p:cNvSpPr>
            <a:spLocks noGrp="1"/>
          </p:cNvSpPr>
          <p:nvPr>
            <p:ph sz="quarter" idx="18"/>
          </p:nvPr>
        </p:nvSpPr>
        <p:spPr>
          <a:xfrm>
            <a:off x="4291550" y="1475999"/>
            <a:ext cx="3600449" cy="4933482"/>
          </a:xfrm>
        </p:spPr>
        <p:txBody>
          <a:bodyPr/>
          <a:lstStyle>
            <a:lvl1pPr>
              <a:defRPr sz="2000"/>
            </a:lvl1pPr>
            <a:lvl2pPr>
              <a:defRPr sz="1600"/>
            </a:lvl2pPr>
            <a:lvl3pPr>
              <a:defRPr sz="1600"/>
            </a:lvl3pPr>
            <a:lvl4pPr>
              <a:defRPr sz="20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Content Placeholder 10">
            <a:extLst>
              <a:ext uri="{FF2B5EF4-FFF2-40B4-BE49-F238E27FC236}">
                <a16:creationId xmlns:a16="http://schemas.microsoft.com/office/drawing/2014/main" id="{BEC8765E-7826-1748-8472-ADB34D09F795}"/>
              </a:ext>
            </a:extLst>
          </p:cNvPr>
          <p:cNvSpPr>
            <a:spLocks noGrp="1"/>
          </p:cNvSpPr>
          <p:nvPr>
            <p:ph sz="quarter" idx="17"/>
          </p:nvPr>
        </p:nvSpPr>
        <p:spPr>
          <a:xfrm>
            <a:off x="480485" y="1475999"/>
            <a:ext cx="3600449" cy="4933481"/>
          </a:xfrm>
        </p:spPr>
        <p:txBody>
          <a:bodyPr/>
          <a:lstStyle>
            <a:lvl1pPr>
              <a:defRPr sz="2000"/>
            </a:lvl1pPr>
            <a:lvl2pPr>
              <a:defRPr sz="1600"/>
            </a:lvl2pPr>
            <a:lvl3pPr>
              <a:defRPr sz="1600"/>
            </a:lvl3pPr>
            <a:lvl4pPr>
              <a:defRPr sz="20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itle 1">
            <a:extLst>
              <a:ext uri="{FF2B5EF4-FFF2-40B4-BE49-F238E27FC236}">
                <a16:creationId xmlns:a16="http://schemas.microsoft.com/office/drawing/2014/main" id="{04F738EF-07CA-1144-A98A-54B9757C5928}"/>
              </a:ext>
            </a:extLst>
          </p:cNvPr>
          <p:cNvSpPr>
            <a:spLocks noGrp="1"/>
          </p:cNvSpPr>
          <p:nvPr>
            <p:ph type="ctrTitle" hasCustomPrompt="1"/>
          </p:nvPr>
        </p:nvSpPr>
        <p:spPr>
          <a:xfrm>
            <a:off x="480001" y="47624"/>
            <a:ext cx="7411999" cy="1080000"/>
          </a:xfrm>
        </p:spPr>
        <p:txBody>
          <a:bodyPr anchor="ctr"/>
          <a:lstStyle>
            <a:lvl1pPr algn="l">
              <a:defRPr sz="3800">
                <a:solidFill>
                  <a:schemeClr val="tx2"/>
                </a:solidFill>
              </a:defRPr>
            </a:lvl1pPr>
          </a:lstStyle>
          <a:p>
            <a:r>
              <a:rPr lang="en-US"/>
              <a:t>Add Title</a:t>
            </a:r>
            <a:endParaRPr lang="en-GB"/>
          </a:p>
        </p:txBody>
      </p:sp>
    </p:spTree>
    <p:extLst>
      <p:ext uri="{BB962C8B-B14F-4D97-AF65-F5344CB8AC3E}">
        <p14:creationId xmlns:p14="http://schemas.microsoft.com/office/powerpoint/2010/main" val="14466199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nd Three Photo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E316A53-C9C4-7446-89F2-04D81C460DD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9353" y="5905500"/>
            <a:ext cx="2387600" cy="533400"/>
          </a:xfrm>
          <a:prstGeom prst="rect">
            <a:avLst/>
          </a:prstGeom>
        </p:spPr>
      </p:pic>
      <p:sp>
        <p:nvSpPr>
          <p:cNvPr id="8" name="Rectangle 7">
            <a:extLst>
              <a:ext uri="{FF2B5EF4-FFF2-40B4-BE49-F238E27FC236}">
                <a16:creationId xmlns:a16="http://schemas.microsoft.com/office/drawing/2014/main" id="{BC9BCFD0-067D-6545-8C5D-27D2627541BB}"/>
              </a:ext>
              <a:ext uri="{C183D7F6-B498-43B3-948B-1728B52AA6E4}">
                <adec:decorative xmlns:adec="http://schemas.microsoft.com/office/drawing/2017/decorative" val="1"/>
              </a:ext>
            </a:extLst>
          </p:cNvPr>
          <p:cNvSpPr/>
          <p:nvPr userDrawn="1"/>
        </p:nvSpPr>
        <p:spPr>
          <a:xfrm>
            <a:off x="222948" y="1334950"/>
            <a:ext cx="5736000" cy="534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Rectangle 12">
            <a:extLst>
              <a:ext uri="{FF2B5EF4-FFF2-40B4-BE49-F238E27FC236}">
                <a16:creationId xmlns:a16="http://schemas.microsoft.com/office/drawing/2014/main" id="{940761A1-26AD-8F4C-B978-7CBBA4FEEF95}"/>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003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0" name="Footer Placeholder 19">
            <a:extLst>
              <a:ext uri="{FF2B5EF4-FFF2-40B4-BE49-F238E27FC236}">
                <a16:creationId xmlns:a16="http://schemas.microsoft.com/office/drawing/2014/main" id="{6225B155-635C-B54E-98A0-3C52FD0CBEA5}"/>
              </a:ext>
              <a:ext uri="{C183D7F6-B498-43B3-948B-1728B52AA6E4}">
                <adec:decorative xmlns:adec="http://schemas.microsoft.com/office/drawing/2017/decorative" val="1"/>
              </a:ext>
            </a:extLst>
          </p:cNvPr>
          <p:cNvSpPr>
            <a:spLocks noGrp="1"/>
          </p:cNvSpPr>
          <p:nvPr>
            <p:ph type="ftr" sz="quarter" idx="16"/>
          </p:nvPr>
        </p:nvSpPr>
        <p:spPr/>
        <p:txBody>
          <a:bodyPr/>
          <a:lstStyle>
            <a:lvl1pPr>
              <a:defRPr>
                <a:solidFill>
                  <a:schemeClr val="bg1"/>
                </a:solidFill>
              </a:defRPr>
            </a:lvl1pPr>
          </a:lstStyle>
          <a:p>
            <a:r>
              <a:rPr lang="en-GB"/>
              <a:t>Department of Economics</a:t>
            </a:r>
          </a:p>
        </p:txBody>
      </p:sp>
      <p:sp>
        <p:nvSpPr>
          <p:cNvPr id="21" name="Slide Number Placeholder 20">
            <a:extLst>
              <a:ext uri="{FF2B5EF4-FFF2-40B4-BE49-F238E27FC236}">
                <a16:creationId xmlns:a16="http://schemas.microsoft.com/office/drawing/2014/main" id="{F4D48016-9021-D745-AE00-DEBDCD99F3B5}"/>
              </a:ext>
              <a:ext uri="{C183D7F6-B498-43B3-948B-1728B52AA6E4}">
                <adec:decorative xmlns:adec="http://schemas.microsoft.com/office/drawing/2017/decorative" val="1"/>
              </a:ext>
            </a:extLst>
          </p:cNvPr>
          <p:cNvSpPr>
            <a:spLocks noGrp="1"/>
          </p:cNvSpPr>
          <p:nvPr>
            <p:ph type="sldNum" sz="quarter" idx="17"/>
          </p:nvPr>
        </p:nvSpPr>
        <p:spPr/>
        <p:txBody>
          <a:bodyPr/>
          <a:lstStyle>
            <a:lvl1pPr>
              <a:defRPr>
                <a:solidFill>
                  <a:schemeClr val="bg1"/>
                </a:solidFill>
              </a:defRPr>
            </a:lvl1pPr>
          </a:lstStyle>
          <a:p>
            <a:fld id="{2CC19541-5F6E-2C4C-BF21-196C1C8E2E31}" type="slidenum">
              <a:rPr lang="en-GB" smtClean="0"/>
              <a:pPr/>
              <a:t>‹#›</a:t>
            </a:fld>
            <a:endParaRPr lang="en-GB"/>
          </a:p>
        </p:txBody>
      </p:sp>
      <p:sp>
        <p:nvSpPr>
          <p:cNvPr id="16" name="Picture Placeholder 3">
            <a:extLst>
              <a:ext uri="{FF2B5EF4-FFF2-40B4-BE49-F238E27FC236}">
                <a16:creationId xmlns:a16="http://schemas.microsoft.com/office/drawing/2014/main" id="{8C79CD37-E4DA-FA41-8E9D-41522B86F445}"/>
              </a:ext>
            </a:extLst>
          </p:cNvPr>
          <p:cNvSpPr>
            <a:spLocks noGrp="1"/>
          </p:cNvSpPr>
          <p:nvPr>
            <p:ph type="pic" sz="quarter" idx="18"/>
          </p:nvPr>
        </p:nvSpPr>
        <p:spPr>
          <a:xfrm>
            <a:off x="9857187" y="4197602"/>
            <a:ext cx="2094813" cy="2463783"/>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12" name="Picture Placeholder 3">
            <a:extLst>
              <a:ext uri="{FF2B5EF4-FFF2-40B4-BE49-F238E27FC236}">
                <a16:creationId xmlns:a16="http://schemas.microsoft.com/office/drawing/2014/main" id="{4CFF857B-12AB-E04C-A1F6-FC4B79FE185A}"/>
              </a:ext>
            </a:extLst>
          </p:cNvPr>
          <p:cNvSpPr>
            <a:spLocks noGrp="1"/>
          </p:cNvSpPr>
          <p:nvPr>
            <p:ph type="pic" sz="quarter" idx="12"/>
          </p:nvPr>
        </p:nvSpPr>
        <p:spPr>
          <a:xfrm>
            <a:off x="6216000" y="4197602"/>
            <a:ext cx="3401187" cy="2463783"/>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10" name="Picture Placeholder 3">
            <a:extLst>
              <a:ext uri="{FF2B5EF4-FFF2-40B4-BE49-F238E27FC236}">
                <a16:creationId xmlns:a16="http://schemas.microsoft.com/office/drawing/2014/main" id="{7DA10396-CCCF-0340-BB00-412EEECBC0ED}"/>
              </a:ext>
            </a:extLst>
          </p:cNvPr>
          <p:cNvSpPr>
            <a:spLocks noGrp="1"/>
          </p:cNvSpPr>
          <p:nvPr>
            <p:ph type="pic" sz="quarter" idx="10"/>
          </p:nvPr>
        </p:nvSpPr>
        <p:spPr>
          <a:xfrm>
            <a:off x="6216000" y="1334951"/>
            <a:ext cx="5736000" cy="2679701"/>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9" name="Text Placeholder 8">
            <a:extLst>
              <a:ext uri="{FF2B5EF4-FFF2-40B4-BE49-F238E27FC236}">
                <a16:creationId xmlns:a16="http://schemas.microsoft.com/office/drawing/2014/main" id="{6C7B40B0-3203-CF4D-9A88-A624E8DA0CF6}"/>
              </a:ext>
            </a:extLst>
          </p:cNvPr>
          <p:cNvSpPr>
            <a:spLocks noGrp="1"/>
          </p:cNvSpPr>
          <p:nvPr>
            <p:ph type="body" sz="quarter" idx="14"/>
          </p:nvPr>
        </p:nvSpPr>
        <p:spPr>
          <a:xfrm>
            <a:off x="625049" y="1661024"/>
            <a:ext cx="4953089" cy="3723776"/>
          </a:xfrm>
        </p:spPr>
        <p:txBody>
          <a:bodyPr anchor="ctr"/>
          <a:lstStyle>
            <a:lvl1pPr algn="ctr">
              <a:defRPr>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itle 1">
            <a:extLst>
              <a:ext uri="{FF2B5EF4-FFF2-40B4-BE49-F238E27FC236}">
                <a16:creationId xmlns:a16="http://schemas.microsoft.com/office/drawing/2014/main" id="{831EBE83-A22C-5046-BD27-98989801D236}"/>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Tree>
    <p:extLst>
      <p:ext uri="{BB962C8B-B14F-4D97-AF65-F5344CB8AC3E}">
        <p14:creationId xmlns:p14="http://schemas.microsoft.com/office/powerpoint/2010/main" val="1175970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nd Image Montage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4740E7-B28B-354B-894B-D5CB107AD1F7}"/>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003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Footer Placeholder 19">
            <a:extLst>
              <a:ext uri="{FF2B5EF4-FFF2-40B4-BE49-F238E27FC236}">
                <a16:creationId xmlns:a16="http://schemas.microsoft.com/office/drawing/2014/main" id="{92A5F2FD-6AD5-5947-A6AB-FA9F15F00EC7}"/>
              </a:ext>
              <a:ext uri="{C183D7F6-B498-43B3-948B-1728B52AA6E4}">
                <adec:decorative xmlns:adec="http://schemas.microsoft.com/office/drawing/2017/decorative" val="1"/>
              </a:ext>
            </a:extLst>
          </p:cNvPr>
          <p:cNvSpPr>
            <a:spLocks noGrp="1"/>
          </p:cNvSpPr>
          <p:nvPr>
            <p:ph type="ftr" sz="quarter" idx="18"/>
          </p:nvPr>
        </p:nvSpPr>
        <p:spPr>
          <a:xfrm>
            <a:off x="222948" y="50489"/>
            <a:ext cx="4114800" cy="180000"/>
          </a:xfrm>
        </p:spPr>
        <p:txBody>
          <a:bodyPr/>
          <a:lstStyle>
            <a:lvl1pPr>
              <a:defRPr>
                <a:solidFill>
                  <a:schemeClr val="bg1"/>
                </a:solidFill>
              </a:defRPr>
            </a:lvl1pPr>
          </a:lstStyle>
          <a:p>
            <a:r>
              <a:rPr lang="en-GB"/>
              <a:t>Department of Economics</a:t>
            </a:r>
          </a:p>
        </p:txBody>
      </p:sp>
      <p:sp>
        <p:nvSpPr>
          <p:cNvPr id="16" name="Slide Number Placeholder 20">
            <a:extLst>
              <a:ext uri="{FF2B5EF4-FFF2-40B4-BE49-F238E27FC236}">
                <a16:creationId xmlns:a16="http://schemas.microsoft.com/office/drawing/2014/main" id="{9905499C-3BA1-434B-A1EE-1D35AA6455B8}"/>
              </a:ext>
              <a:ext uri="{C183D7F6-B498-43B3-948B-1728B52AA6E4}">
                <adec:decorative xmlns:adec="http://schemas.microsoft.com/office/drawing/2017/decorative" val="1"/>
              </a:ext>
            </a:extLst>
          </p:cNvPr>
          <p:cNvSpPr>
            <a:spLocks noGrp="1"/>
          </p:cNvSpPr>
          <p:nvPr>
            <p:ph type="sldNum" sz="quarter" idx="19"/>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19" name="Picture Placeholder 3"/>
          <p:cNvSpPr>
            <a:spLocks noGrp="1"/>
          </p:cNvSpPr>
          <p:nvPr>
            <p:ph type="pic" sz="quarter" idx="17" hasCustomPrompt="1"/>
          </p:nvPr>
        </p:nvSpPr>
        <p:spPr>
          <a:xfrm>
            <a:off x="8167505" y="4435478"/>
            <a:ext cx="3784496" cy="2249323"/>
          </a:xfrm>
          <a:prstGeom prst="rect">
            <a:avLst/>
          </a:prstGeom>
        </p:spPr>
        <p:txBody>
          <a:bodyPr tIns="936000" anchor="ctr"/>
          <a:lstStyle>
            <a:lvl1pPr marL="0" indent="0" algn="ctr">
              <a:buNone/>
              <a:defRPr sz="1350">
                <a:solidFill>
                  <a:schemeClr val="bg2"/>
                </a:solidFill>
              </a:defRPr>
            </a:lvl1pPr>
          </a:lstStyle>
          <a:p>
            <a:r>
              <a:rPr lang="en-GB"/>
              <a:t>Photo</a:t>
            </a:r>
          </a:p>
        </p:txBody>
      </p:sp>
      <p:sp>
        <p:nvSpPr>
          <p:cNvPr id="17" name="Picture Placeholder 3"/>
          <p:cNvSpPr>
            <a:spLocks noGrp="1"/>
          </p:cNvSpPr>
          <p:nvPr>
            <p:ph type="pic" sz="quarter" idx="16" hasCustomPrompt="1"/>
          </p:nvPr>
        </p:nvSpPr>
        <p:spPr>
          <a:xfrm>
            <a:off x="4337748" y="4435478"/>
            <a:ext cx="3633944" cy="2249323"/>
          </a:xfrm>
          <a:prstGeom prst="rect">
            <a:avLst/>
          </a:prstGeom>
        </p:spPr>
        <p:txBody>
          <a:bodyPr tIns="936000" anchor="ctr"/>
          <a:lstStyle>
            <a:lvl1pPr marL="0" indent="0" algn="ctr">
              <a:buNone/>
              <a:defRPr sz="1350">
                <a:solidFill>
                  <a:schemeClr val="bg2"/>
                </a:solidFill>
              </a:defRPr>
            </a:lvl1pPr>
          </a:lstStyle>
          <a:p>
            <a:r>
              <a:rPr lang="en-GB"/>
              <a:t>Photo</a:t>
            </a:r>
          </a:p>
        </p:txBody>
      </p:sp>
      <p:sp>
        <p:nvSpPr>
          <p:cNvPr id="21" name="Text Placeholder 2">
            <a:extLst>
              <a:ext uri="{FF2B5EF4-FFF2-40B4-BE49-F238E27FC236}">
                <a16:creationId xmlns:a16="http://schemas.microsoft.com/office/drawing/2014/main" id="{D55334C4-49FF-D842-96B2-0E6D459698ED}"/>
              </a:ext>
            </a:extLst>
          </p:cNvPr>
          <p:cNvSpPr>
            <a:spLocks noGrp="1"/>
          </p:cNvSpPr>
          <p:nvPr>
            <p:ph type="body" sz="quarter" idx="21" hasCustomPrompt="1"/>
          </p:nvPr>
        </p:nvSpPr>
        <p:spPr>
          <a:xfrm>
            <a:off x="239999" y="3788397"/>
            <a:ext cx="3882192" cy="2908300"/>
          </a:xfrm>
          <a:solidFill>
            <a:schemeClr val="bg2"/>
          </a:solidFill>
          <a:ln>
            <a:noFill/>
          </a:ln>
        </p:spPr>
        <p:txBody>
          <a:bodyPr lIns="36000" tIns="36000" rIns="36000" bIns="36000" anchor="ctr"/>
          <a:lstStyle>
            <a:lvl1pPr algn="ctr">
              <a:defRPr sz="2000"/>
            </a:lvl1pPr>
          </a:lstStyle>
          <a:p>
            <a:pPr lvl="0"/>
            <a:r>
              <a:rPr lang="en-GB"/>
              <a:t>Add text</a:t>
            </a:r>
          </a:p>
        </p:txBody>
      </p:sp>
      <p:sp>
        <p:nvSpPr>
          <p:cNvPr id="20" name="Text Placeholder 2">
            <a:extLst>
              <a:ext uri="{FF2B5EF4-FFF2-40B4-BE49-F238E27FC236}">
                <a16:creationId xmlns:a16="http://schemas.microsoft.com/office/drawing/2014/main" id="{1DA11306-3A9C-C147-8075-4B097C80A866}"/>
              </a:ext>
            </a:extLst>
          </p:cNvPr>
          <p:cNvSpPr>
            <a:spLocks noGrp="1"/>
          </p:cNvSpPr>
          <p:nvPr>
            <p:ph type="body" sz="quarter" idx="20" hasCustomPrompt="1"/>
          </p:nvPr>
        </p:nvSpPr>
        <p:spPr>
          <a:xfrm>
            <a:off x="4333902" y="1358900"/>
            <a:ext cx="7614252" cy="2908300"/>
          </a:xfrm>
          <a:solidFill>
            <a:schemeClr val="bg2"/>
          </a:solidFill>
          <a:ln>
            <a:noFill/>
          </a:ln>
        </p:spPr>
        <p:txBody>
          <a:bodyPr lIns="36000" tIns="36000" rIns="36000" bIns="36000" anchor="ctr"/>
          <a:lstStyle>
            <a:lvl1pPr algn="ctr">
              <a:defRPr sz="2000"/>
            </a:lvl1pPr>
          </a:lstStyle>
          <a:p>
            <a:pPr lvl="0"/>
            <a:r>
              <a:rPr lang="en-GB"/>
              <a:t>Add text</a:t>
            </a:r>
          </a:p>
        </p:txBody>
      </p:sp>
      <p:sp>
        <p:nvSpPr>
          <p:cNvPr id="32" name="Picture Placeholder 3"/>
          <p:cNvSpPr>
            <a:spLocks noGrp="1"/>
          </p:cNvSpPr>
          <p:nvPr>
            <p:ph type="pic" sz="quarter" idx="11" hasCustomPrompt="1"/>
          </p:nvPr>
        </p:nvSpPr>
        <p:spPr>
          <a:xfrm>
            <a:off x="240000" y="1359469"/>
            <a:ext cx="3882192" cy="2221461"/>
          </a:xfrm>
          <a:prstGeom prst="rect">
            <a:avLst/>
          </a:prstGeom>
        </p:spPr>
        <p:txBody>
          <a:bodyPr tIns="936000" anchor="ctr"/>
          <a:lstStyle>
            <a:lvl1pPr marL="0" indent="0" algn="ctr">
              <a:buNone/>
              <a:defRPr sz="1350">
                <a:solidFill>
                  <a:schemeClr val="bg2"/>
                </a:solidFill>
              </a:defRPr>
            </a:lvl1pPr>
          </a:lstStyle>
          <a:p>
            <a:r>
              <a:rPr lang="en-GB"/>
              <a:t>Photo</a:t>
            </a:r>
          </a:p>
        </p:txBody>
      </p:sp>
      <p:sp>
        <p:nvSpPr>
          <p:cNvPr id="12" name="Title 1">
            <a:extLst>
              <a:ext uri="{FF2B5EF4-FFF2-40B4-BE49-F238E27FC236}">
                <a16:creationId xmlns:a16="http://schemas.microsoft.com/office/drawing/2014/main" id="{F01A1AE9-B721-C541-ACDF-1A1B837E63C9}"/>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Tree>
    <p:extLst>
      <p:ext uri="{BB962C8B-B14F-4D97-AF65-F5344CB8AC3E}">
        <p14:creationId xmlns:p14="http://schemas.microsoft.com/office/powerpoint/2010/main" val="29414560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nd Image Montag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4740E7-B28B-354B-894B-D5CB107AD1F7}"/>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003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Footer Placeholder 19">
            <a:extLst>
              <a:ext uri="{FF2B5EF4-FFF2-40B4-BE49-F238E27FC236}">
                <a16:creationId xmlns:a16="http://schemas.microsoft.com/office/drawing/2014/main" id="{92A5F2FD-6AD5-5947-A6AB-FA9F15F00EC7}"/>
              </a:ext>
              <a:ext uri="{C183D7F6-B498-43B3-948B-1728B52AA6E4}">
                <adec:decorative xmlns:adec="http://schemas.microsoft.com/office/drawing/2017/decorative" val="1"/>
              </a:ext>
            </a:extLst>
          </p:cNvPr>
          <p:cNvSpPr>
            <a:spLocks noGrp="1"/>
          </p:cNvSpPr>
          <p:nvPr>
            <p:ph type="ftr" sz="quarter" idx="18"/>
          </p:nvPr>
        </p:nvSpPr>
        <p:spPr>
          <a:xfrm>
            <a:off x="222948" y="50489"/>
            <a:ext cx="4114800" cy="180000"/>
          </a:xfrm>
        </p:spPr>
        <p:txBody>
          <a:bodyPr/>
          <a:lstStyle>
            <a:lvl1pPr>
              <a:defRPr>
                <a:solidFill>
                  <a:schemeClr val="bg1"/>
                </a:solidFill>
              </a:defRPr>
            </a:lvl1pPr>
          </a:lstStyle>
          <a:p>
            <a:r>
              <a:rPr lang="en-GB"/>
              <a:t>Department of Economics</a:t>
            </a:r>
          </a:p>
        </p:txBody>
      </p:sp>
      <p:sp>
        <p:nvSpPr>
          <p:cNvPr id="16" name="Slide Number Placeholder 20">
            <a:extLst>
              <a:ext uri="{FF2B5EF4-FFF2-40B4-BE49-F238E27FC236}">
                <a16:creationId xmlns:a16="http://schemas.microsoft.com/office/drawing/2014/main" id="{9905499C-3BA1-434B-A1EE-1D35AA6455B8}"/>
              </a:ext>
              <a:ext uri="{C183D7F6-B498-43B3-948B-1728B52AA6E4}">
                <adec:decorative xmlns:adec="http://schemas.microsoft.com/office/drawing/2017/decorative" val="1"/>
              </a:ext>
            </a:extLst>
          </p:cNvPr>
          <p:cNvSpPr>
            <a:spLocks noGrp="1"/>
          </p:cNvSpPr>
          <p:nvPr>
            <p:ph type="sldNum" sz="quarter" idx="19"/>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17" name="Picture Placeholder 3"/>
          <p:cNvSpPr>
            <a:spLocks noGrp="1"/>
          </p:cNvSpPr>
          <p:nvPr>
            <p:ph type="pic" sz="quarter" idx="16" hasCustomPrompt="1"/>
          </p:nvPr>
        </p:nvSpPr>
        <p:spPr>
          <a:xfrm>
            <a:off x="4337747" y="4435478"/>
            <a:ext cx="7614252" cy="2249323"/>
          </a:xfrm>
          <a:prstGeom prst="rect">
            <a:avLst/>
          </a:prstGeom>
        </p:spPr>
        <p:txBody>
          <a:bodyPr tIns="936000" anchor="ctr"/>
          <a:lstStyle>
            <a:lvl1pPr marL="0" indent="0" algn="ctr">
              <a:buNone/>
              <a:defRPr sz="1350">
                <a:solidFill>
                  <a:schemeClr val="bg2"/>
                </a:solidFill>
              </a:defRPr>
            </a:lvl1pPr>
          </a:lstStyle>
          <a:p>
            <a:r>
              <a:rPr lang="en-GB"/>
              <a:t>Photo</a:t>
            </a:r>
          </a:p>
        </p:txBody>
      </p:sp>
      <p:sp>
        <p:nvSpPr>
          <p:cNvPr id="21" name="Text Placeholder 2">
            <a:extLst>
              <a:ext uri="{FF2B5EF4-FFF2-40B4-BE49-F238E27FC236}">
                <a16:creationId xmlns:a16="http://schemas.microsoft.com/office/drawing/2014/main" id="{FE14BA15-028C-4244-B14A-1F875EC7F26B}"/>
              </a:ext>
            </a:extLst>
          </p:cNvPr>
          <p:cNvSpPr>
            <a:spLocks noGrp="1"/>
          </p:cNvSpPr>
          <p:nvPr>
            <p:ph type="body" sz="quarter" idx="21" hasCustomPrompt="1"/>
          </p:nvPr>
        </p:nvSpPr>
        <p:spPr>
          <a:xfrm>
            <a:off x="222949" y="3788397"/>
            <a:ext cx="3898084" cy="2908300"/>
          </a:xfrm>
          <a:solidFill>
            <a:schemeClr val="bg2"/>
          </a:solidFill>
          <a:ln>
            <a:noFill/>
          </a:ln>
        </p:spPr>
        <p:txBody>
          <a:bodyPr lIns="36000" tIns="36000" rIns="36000" bIns="36000" anchor="ctr"/>
          <a:lstStyle>
            <a:lvl1pPr algn="ctr">
              <a:defRPr sz="1350"/>
            </a:lvl1pPr>
          </a:lstStyle>
          <a:p>
            <a:pPr lvl="0"/>
            <a:r>
              <a:rPr lang="en-GB"/>
              <a:t>Add text</a:t>
            </a:r>
          </a:p>
        </p:txBody>
      </p:sp>
      <p:sp>
        <p:nvSpPr>
          <p:cNvPr id="23" name="Text Placeholder 2">
            <a:extLst>
              <a:ext uri="{FF2B5EF4-FFF2-40B4-BE49-F238E27FC236}">
                <a16:creationId xmlns:a16="http://schemas.microsoft.com/office/drawing/2014/main" id="{88510E21-C73B-9842-AD1C-9E5C14629A19}"/>
              </a:ext>
            </a:extLst>
          </p:cNvPr>
          <p:cNvSpPr>
            <a:spLocks noGrp="1"/>
          </p:cNvSpPr>
          <p:nvPr>
            <p:ph type="body" sz="quarter" idx="23" hasCustomPrompt="1"/>
          </p:nvPr>
        </p:nvSpPr>
        <p:spPr>
          <a:xfrm>
            <a:off x="8346919" y="1361213"/>
            <a:ext cx="3602760" cy="2908300"/>
          </a:xfrm>
          <a:solidFill>
            <a:schemeClr val="bg2"/>
          </a:solidFill>
          <a:ln>
            <a:noFill/>
          </a:ln>
        </p:spPr>
        <p:txBody>
          <a:bodyPr lIns="36000" tIns="36000" rIns="36000" bIns="36000" anchor="ctr"/>
          <a:lstStyle>
            <a:lvl1pPr algn="ctr">
              <a:defRPr sz="1350"/>
            </a:lvl1pPr>
          </a:lstStyle>
          <a:p>
            <a:pPr lvl="0"/>
            <a:r>
              <a:rPr lang="en-GB"/>
              <a:t>Add text</a:t>
            </a:r>
          </a:p>
        </p:txBody>
      </p:sp>
      <p:sp>
        <p:nvSpPr>
          <p:cNvPr id="22" name="Text Placeholder 2">
            <a:extLst>
              <a:ext uri="{FF2B5EF4-FFF2-40B4-BE49-F238E27FC236}">
                <a16:creationId xmlns:a16="http://schemas.microsoft.com/office/drawing/2014/main" id="{69D107F9-4254-D14F-A367-8EFCDE9D2157}"/>
              </a:ext>
            </a:extLst>
          </p:cNvPr>
          <p:cNvSpPr>
            <a:spLocks noGrp="1"/>
          </p:cNvSpPr>
          <p:nvPr>
            <p:ph type="body" sz="quarter" idx="22" hasCustomPrompt="1"/>
          </p:nvPr>
        </p:nvSpPr>
        <p:spPr>
          <a:xfrm>
            <a:off x="4336588" y="1361213"/>
            <a:ext cx="3795935" cy="2908300"/>
          </a:xfrm>
          <a:solidFill>
            <a:schemeClr val="bg2"/>
          </a:solidFill>
          <a:ln>
            <a:noFill/>
          </a:ln>
        </p:spPr>
        <p:txBody>
          <a:bodyPr lIns="36000" tIns="36000" rIns="36000" bIns="36000" anchor="ctr"/>
          <a:lstStyle>
            <a:lvl1pPr algn="ctr">
              <a:defRPr sz="1350"/>
            </a:lvl1pPr>
          </a:lstStyle>
          <a:p>
            <a:pPr lvl="0"/>
            <a:r>
              <a:rPr lang="en-GB"/>
              <a:t>Add text</a:t>
            </a:r>
          </a:p>
        </p:txBody>
      </p:sp>
      <p:sp>
        <p:nvSpPr>
          <p:cNvPr id="32" name="Picture Placeholder 3"/>
          <p:cNvSpPr>
            <a:spLocks noGrp="1"/>
          </p:cNvSpPr>
          <p:nvPr>
            <p:ph type="pic" sz="quarter" idx="11" hasCustomPrompt="1"/>
          </p:nvPr>
        </p:nvSpPr>
        <p:spPr>
          <a:xfrm>
            <a:off x="240000" y="1359469"/>
            <a:ext cx="3882192" cy="2221461"/>
          </a:xfrm>
          <a:prstGeom prst="rect">
            <a:avLst/>
          </a:prstGeom>
        </p:spPr>
        <p:txBody>
          <a:bodyPr tIns="936000" anchor="ctr"/>
          <a:lstStyle>
            <a:lvl1pPr marL="0" indent="0" algn="ctr">
              <a:buNone/>
              <a:defRPr sz="1350">
                <a:solidFill>
                  <a:schemeClr val="bg2"/>
                </a:solidFill>
              </a:defRPr>
            </a:lvl1pPr>
          </a:lstStyle>
          <a:p>
            <a:r>
              <a:rPr lang="en-GB"/>
              <a:t>Photo</a:t>
            </a:r>
          </a:p>
        </p:txBody>
      </p:sp>
      <p:sp>
        <p:nvSpPr>
          <p:cNvPr id="12" name="Title 1">
            <a:extLst>
              <a:ext uri="{FF2B5EF4-FFF2-40B4-BE49-F238E27FC236}">
                <a16:creationId xmlns:a16="http://schemas.microsoft.com/office/drawing/2014/main" id="{F01A1AE9-B721-C541-ACDF-1A1B837E63C9}"/>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Tree>
    <p:extLst>
      <p:ext uri="{BB962C8B-B14F-4D97-AF65-F5344CB8AC3E}">
        <p14:creationId xmlns:p14="http://schemas.microsoft.com/office/powerpoint/2010/main" val="7994845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ise Mont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4740E7-B28B-354B-894B-D5CB107AD1F7}"/>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003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Footer Placeholder 19">
            <a:extLst>
              <a:ext uri="{FF2B5EF4-FFF2-40B4-BE49-F238E27FC236}">
                <a16:creationId xmlns:a16="http://schemas.microsoft.com/office/drawing/2014/main" id="{92A5F2FD-6AD5-5947-A6AB-FA9F15F00EC7}"/>
              </a:ext>
              <a:ext uri="{C183D7F6-B498-43B3-948B-1728B52AA6E4}">
                <adec:decorative xmlns:adec="http://schemas.microsoft.com/office/drawing/2017/decorative" val="1"/>
              </a:ext>
            </a:extLst>
          </p:cNvPr>
          <p:cNvSpPr>
            <a:spLocks noGrp="1"/>
          </p:cNvSpPr>
          <p:nvPr>
            <p:ph type="ftr" sz="quarter" idx="18"/>
          </p:nvPr>
        </p:nvSpPr>
        <p:spPr>
          <a:xfrm>
            <a:off x="222948" y="50489"/>
            <a:ext cx="4114800" cy="180000"/>
          </a:xfrm>
        </p:spPr>
        <p:txBody>
          <a:bodyPr/>
          <a:lstStyle>
            <a:lvl1pPr>
              <a:defRPr>
                <a:solidFill>
                  <a:schemeClr val="bg1"/>
                </a:solidFill>
              </a:defRPr>
            </a:lvl1pPr>
          </a:lstStyle>
          <a:p>
            <a:r>
              <a:rPr lang="en-GB"/>
              <a:t>Department of Economics</a:t>
            </a:r>
          </a:p>
        </p:txBody>
      </p:sp>
      <p:sp>
        <p:nvSpPr>
          <p:cNvPr id="16" name="Slide Number Placeholder 20">
            <a:extLst>
              <a:ext uri="{FF2B5EF4-FFF2-40B4-BE49-F238E27FC236}">
                <a16:creationId xmlns:a16="http://schemas.microsoft.com/office/drawing/2014/main" id="{9905499C-3BA1-434B-A1EE-1D35AA6455B8}"/>
              </a:ext>
              <a:ext uri="{C183D7F6-B498-43B3-948B-1728B52AA6E4}">
                <adec:decorative xmlns:adec="http://schemas.microsoft.com/office/drawing/2017/decorative" val="1"/>
              </a:ext>
            </a:extLst>
          </p:cNvPr>
          <p:cNvSpPr>
            <a:spLocks noGrp="1"/>
          </p:cNvSpPr>
          <p:nvPr>
            <p:ph type="sldNum" sz="quarter" idx="19"/>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28" name="Content Placeholder 2">
            <a:extLst>
              <a:ext uri="{FF2B5EF4-FFF2-40B4-BE49-F238E27FC236}">
                <a16:creationId xmlns:a16="http://schemas.microsoft.com/office/drawing/2014/main" id="{12B41031-5953-1A41-9DB9-9AD4FADFC778}"/>
              </a:ext>
            </a:extLst>
          </p:cNvPr>
          <p:cNvSpPr>
            <a:spLocks noGrp="1"/>
          </p:cNvSpPr>
          <p:nvPr>
            <p:ph sz="quarter" idx="24" hasCustomPrompt="1"/>
          </p:nvPr>
        </p:nvSpPr>
        <p:spPr>
          <a:xfrm>
            <a:off x="8194641" y="4119055"/>
            <a:ext cx="3767999"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26" name="Content Placeholder 2">
            <a:extLst>
              <a:ext uri="{FF2B5EF4-FFF2-40B4-BE49-F238E27FC236}">
                <a16:creationId xmlns:a16="http://schemas.microsoft.com/office/drawing/2014/main" id="{C49033BA-802B-9D4E-86E7-1DCABD905243}"/>
              </a:ext>
            </a:extLst>
          </p:cNvPr>
          <p:cNvSpPr>
            <a:spLocks noGrp="1"/>
          </p:cNvSpPr>
          <p:nvPr>
            <p:ph sz="quarter" idx="22" hasCustomPrompt="1"/>
          </p:nvPr>
        </p:nvSpPr>
        <p:spPr>
          <a:xfrm>
            <a:off x="4213058" y="4119055"/>
            <a:ext cx="3767999"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18" name="Content Placeholder 2">
            <a:extLst>
              <a:ext uri="{FF2B5EF4-FFF2-40B4-BE49-F238E27FC236}">
                <a16:creationId xmlns:a16="http://schemas.microsoft.com/office/drawing/2014/main" id="{7D56863F-F6CD-E24A-AA3A-95A03E55F183}"/>
              </a:ext>
            </a:extLst>
          </p:cNvPr>
          <p:cNvSpPr>
            <a:spLocks noGrp="1"/>
          </p:cNvSpPr>
          <p:nvPr>
            <p:ph sz="quarter" idx="20" hasCustomPrompt="1"/>
          </p:nvPr>
        </p:nvSpPr>
        <p:spPr>
          <a:xfrm>
            <a:off x="240001" y="4119055"/>
            <a:ext cx="3767999"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30" name="Content Placeholder 2">
            <a:extLst>
              <a:ext uri="{FF2B5EF4-FFF2-40B4-BE49-F238E27FC236}">
                <a16:creationId xmlns:a16="http://schemas.microsoft.com/office/drawing/2014/main" id="{F5982CB3-F96D-4847-90D1-78412688D8DB}"/>
              </a:ext>
            </a:extLst>
          </p:cNvPr>
          <p:cNvSpPr>
            <a:spLocks noGrp="1"/>
          </p:cNvSpPr>
          <p:nvPr>
            <p:ph sz="quarter" idx="25" hasCustomPrompt="1"/>
          </p:nvPr>
        </p:nvSpPr>
        <p:spPr>
          <a:xfrm>
            <a:off x="8194639" y="1364915"/>
            <a:ext cx="3768000"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27" name="Content Placeholder 2">
            <a:extLst>
              <a:ext uri="{FF2B5EF4-FFF2-40B4-BE49-F238E27FC236}">
                <a16:creationId xmlns:a16="http://schemas.microsoft.com/office/drawing/2014/main" id="{3B30A9D2-E284-2E4C-A561-386EF0A682B7}"/>
              </a:ext>
            </a:extLst>
          </p:cNvPr>
          <p:cNvSpPr>
            <a:spLocks noGrp="1"/>
          </p:cNvSpPr>
          <p:nvPr>
            <p:ph sz="quarter" idx="23" hasCustomPrompt="1"/>
          </p:nvPr>
        </p:nvSpPr>
        <p:spPr>
          <a:xfrm>
            <a:off x="4213056" y="1364915"/>
            <a:ext cx="3768000"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19" name="Content Placeholder 2">
            <a:extLst>
              <a:ext uri="{FF2B5EF4-FFF2-40B4-BE49-F238E27FC236}">
                <a16:creationId xmlns:a16="http://schemas.microsoft.com/office/drawing/2014/main" id="{1E65073E-903D-774A-B1F5-49BFBA514392}"/>
              </a:ext>
            </a:extLst>
          </p:cNvPr>
          <p:cNvSpPr>
            <a:spLocks noGrp="1"/>
          </p:cNvSpPr>
          <p:nvPr>
            <p:ph sz="quarter" idx="21" hasCustomPrompt="1"/>
          </p:nvPr>
        </p:nvSpPr>
        <p:spPr>
          <a:xfrm>
            <a:off x="239999" y="1364915"/>
            <a:ext cx="3768000"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12" name="Title 1">
            <a:extLst>
              <a:ext uri="{FF2B5EF4-FFF2-40B4-BE49-F238E27FC236}">
                <a16:creationId xmlns:a16="http://schemas.microsoft.com/office/drawing/2014/main" id="{F01A1AE9-B721-C541-ACDF-1A1B837E63C9}"/>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Tree>
    <p:extLst>
      <p:ext uri="{BB962C8B-B14F-4D97-AF65-F5344CB8AC3E}">
        <p14:creationId xmlns:p14="http://schemas.microsoft.com/office/powerpoint/2010/main" val="9707953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Duoton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288000"/>
            <a:ext cx="4704000" cy="252000"/>
          </a:xfrm>
        </p:spPr>
        <p:txBody>
          <a:bodyPr anchor="t" anchorCtr="0"/>
          <a:lstStyle>
            <a:lvl1pPr algn="ctr">
              <a:defRPr sz="1600" cap="all" spc="80" baseline="0">
                <a:solidFill>
                  <a:schemeClr val="bg1"/>
                </a:solidFill>
              </a:defRPr>
            </a:lvl1pPr>
          </a:lstStyle>
          <a:p>
            <a:r>
              <a:rPr lang="en-GB"/>
              <a:t>Department of Economics</a:t>
            </a:r>
          </a:p>
        </p:txBody>
      </p:sp>
      <p:sp>
        <p:nvSpPr>
          <p:cNvPr id="11" name="Subtitle 2">
            <a:extLst>
              <a:ext uri="{FF2B5EF4-FFF2-40B4-BE49-F238E27FC236}">
                <a16:creationId xmlns:a16="http://schemas.microsoft.com/office/drawing/2014/main" id="{C2900DDD-D472-684D-91AA-C06D197878B2}"/>
              </a:ext>
            </a:extLst>
          </p:cNvPr>
          <p:cNvSpPr>
            <a:spLocks noGrp="1"/>
          </p:cNvSpPr>
          <p:nvPr>
            <p:ph type="subTitle" idx="1" hasCustomPrompt="1"/>
          </p:nvPr>
        </p:nvSpPr>
        <p:spPr>
          <a:xfrm>
            <a:off x="1524000" y="3708756"/>
            <a:ext cx="9144000" cy="376357"/>
          </a:xfrm>
          <a:noFill/>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endParaRPr lang="en-GB"/>
          </a:p>
        </p:txBody>
      </p:sp>
      <p:sp>
        <p:nvSpPr>
          <p:cNvPr id="12" name="Title 1">
            <a:extLst>
              <a:ext uri="{FF2B5EF4-FFF2-40B4-BE49-F238E27FC236}">
                <a16:creationId xmlns:a16="http://schemas.microsoft.com/office/drawing/2014/main" id="{0C10D86C-54B3-4943-A054-30480F00926C}"/>
              </a:ext>
            </a:extLst>
          </p:cNvPr>
          <p:cNvSpPr>
            <a:spLocks noGrp="1"/>
          </p:cNvSpPr>
          <p:nvPr>
            <p:ph type="ctrTitle" hasCustomPrompt="1"/>
          </p:nvPr>
        </p:nvSpPr>
        <p:spPr>
          <a:xfrm>
            <a:off x="1524000" y="2814452"/>
            <a:ext cx="9144000" cy="695510"/>
          </a:xfrm>
          <a:noFill/>
        </p:spPr>
        <p:txBody>
          <a:bodyPr anchor="b"/>
          <a:lstStyle>
            <a:lvl1pPr algn="ctr">
              <a:defRPr sz="4600">
                <a:solidFill>
                  <a:schemeClr val="bg1"/>
                </a:solidFill>
              </a:defRPr>
            </a:lvl1pPr>
          </a:lstStyle>
          <a:p>
            <a:r>
              <a:rPr lang="en-US"/>
              <a:t>Add title</a:t>
            </a:r>
            <a:endParaRPr lang="en-GB"/>
          </a:p>
        </p:txBody>
      </p:sp>
    </p:spTree>
    <p:extLst>
      <p:ext uri="{BB962C8B-B14F-4D97-AF65-F5344CB8AC3E}">
        <p14:creationId xmlns:p14="http://schemas.microsoft.com/office/powerpoint/2010/main" val="31433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Duoton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288000"/>
            <a:ext cx="4704000" cy="252000"/>
          </a:xfrm>
        </p:spPr>
        <p:txBody>
          <a:bodyPr anchor="t" anchorCtr="0"/>
          <a:lstStyle>
            <a:lvl1pPr algn="ctr">
              <a:defRPr sz="1000" cap="all" spc="80" baseline="0">
                <a:solidFill>
                  <a:schemeClr val="bg1"/>
                </a:solidFill>
              </a:defRPr>
            </a:lvl1pPr>
          </a:lstStyle>
          <a:p>
            <a:r>
              <a:rPr lang="en-GB"/>
              <a:t>Department of </a:t>
            </a:r>
            <a:r>
              <a:rPr lang="en-GB" sz="1600"/>
              <a:t>Economics</a:t>
            </a:r>
          </a:p>
        </p:txBody>
      </p:sp>
      <p:sp>
        <p:nvSpPr>
          <p:cNvPr id="11" name="Subtitle 2">
            <a:extLst>
              <a:ext uri="{FF2B5EF4-FFF2-40B4-BE49-F238E27FC236}">
                <a16:creationId xmlns:a16="http://schemas.microsoft.com/office/drawing/2014/main" id="{CD9DB69D-8951-974A-AFEE-A60BB12B0C0C}"/>
              </a:ext>
            </a:extLst>
          </p:cNvPr>
          <p:cNvSpPr>
            <a:spLocks noGrp="1"/>
          </p:cNvSpPr>
          <p:nvPr>
            <p:ph type="subTitle" idx="1" hasCustomPrompt="1"/>
          </p:nvPr>
        </p:nvSpPr>
        <p:spPr>
          <a:xfrm>
            <a:off x="1524000" y="3708756"/>
            <a:ext cx="9144000" cy="376357"/>
          </a:xfrm>
          <a:noFill/>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endParaRPr lang="en-GB"/>
          </a:p>
        </p:txBody>
      </p:sp>
      <p:sp>
        <p:nvSpPr>
          <p:cNvPr id="12" name="Title 1">
            <a:extLst>
              <a:ext uri="{FF2B5EF4-FFF2-40B4-BE49-F238E27FC236}">
                <a16:creationId xmlns:a16="http://schemas.microsoft.com/office/drawing/2014/main" id="{C11A28CA-0688-1E4A-A3D8-CB9C9E102091}"/>
              </a:ext>
            </a:extLst>
          </p:cNvPr>
          <p:cNvSpPr>
            <a:spLocks noGrp="1"/>
          </p:cNvSpPr>
          <p:nvPr>
            <p:ph type="ctrTitle" hasCustomPrompt="1"/>
          </p:nvPr>
        </p:nvSpPr>
        <p:spPr>
          <a:xfrm>
            <a:off x="1524000" y="2814452"/>
            <a:ext cx="9144000" cy="695510"/>
          </a:xfrm>
          <a:noFill/>
        </p:spPr>
        <p:txBody>
          <a:bodyPr anchor="b"/>
          <a:lstStyle>
            <a:lvl1pPr algn="ctr">
              <a:defRPr sz="4600">
                <a:solidFill>
                  <a:schemeClr val="bg1"/>
                </a:solidFill>
              </a:defRPr>
            </a:lvl1pPr>
          </a:lstStyle>
          <a:p>
            <a:r>
              <a:rPr lang="en-US"/>
              <a:t>Add title</a:t>
            </a:r>
            <a:endParaRPr lang="en-GB"/>
          </a:p>
        </p:txBody>
      </p:sp>
    </p:spTree>
    <p:extLst>
      <p:ext uri="{BB962C8B-B14F-4D97-AF65-F5344CB8AC3E}">
        <p14:creationId xmlns:p14="http://schemas.microsoft.com/office/powerpoint/2010/main" val="128649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37A7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21970F-0F88-DD47-AAC3-5CEEA83886D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288000"/>
            <a:ext cx="4704000" cy="252000"/>
          </a:xfrm>
        </p:spPr>
        <p:txBody>
          <a:bodyPr anchor="t" anchorCtr="0"/>
          <a:lstStyle>
            <a:lvl1pPr algn="ctr">
              <a:defRPr sz="1600" cap="all" spc="80" baseline="0">
                <a:solidFill>
                  <a:schemeClr val="bg1"/>
                </a:solidFill>
              </a:defRPr>
            </a:lvl1pPr>
          </a:lstStyle>
          <a:p>
            <a:r>
              <a:rPr lang="en-GB"/>
              <a:t>Department of Economics</a:t>
            </a:r>
          </a:p>
        </p:txBody>
      </p:sp>
      <p:sp>
        <p:nvSpPr>
          <p:cNvPr id="3" name="Subtitle 2">
            <a:extLst>
              <a:ext uri="{FF2B5EF4-FFF2-40B4-BE49-F238E27FC236}">
                <a16:creationId xmlns:a16="http://schemas.microsoft.com/office/drawing/2014/main" id="{00DB4FFB-A229-AF47-8E60-155F5A2CCF9D}"/>
              </a:ext>
            </a:extLst>
          </p:cNvPr>
          <p:cNvSpPr>
            <a:spLocks noGrp="1"/>
          </p:cNvSpPr>
          <p:nvPr>
            <p:ph type="subTitle" idx="1" hasCustomPrompt="1"/>
          </p:nvPr>
        </p:nvSpPr>
        <p:spPr>
          <a:xfrm>
            <a:off x="1524000" y="3708755"/>
            <a:ext cx="9144000" cy="1283196"/>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endParaRPr lang="en-GB"/>
          </a:p>
        </p:txBody>
      </p:sp>
      <p:sp>
        <p:nvSpPr>
          <p:cNvPr id="2" name="Title 1">
            <a:extLst>
              <a:ext uri="{FF2B5EF4-FFF2-40B4-BE49-F238E27FC236}">
                <a16:creationId xmlns:a16="http://schemas.microsoft.com/office/drawing/2014/main" id="{515CDD45-0E24-824E-8528-54480BCF5819}"/>
              </a:ext>
            </a:extLst>
          </p:cNvPr>
          <p:cNvSpPr>
            <a:spLocks noGrp="1"/>
          </p:cNvSpPr>
          <p:nvPr>
            <p:ph type="ctrTitle" hasCustomPrompt="1"/>
          </p:nvPr>
        </p:nvSpPr>
        <p:spPr>
          <a:xfrm>
            <a:off x="1524000" y="1122363"/>
            <a:ext cx="9144000" cy="2387600"/>
          </a:xfrm>
        </p:spPr>
        <p:txBody>
          <a:bodyPr anchor="b"/>
          <a:lstStyle>
            <a:lvl1pPr algn="ctr">
              <a:defRPr sz="4600">
                <a:solidFill>
                  <a:schemeClr val="bg1"/>
                </a:solidFill>
              </a:defRPr>
            </a:lvl1pPr>
          </a:lstStyle>
          <a:p>
            <a:r>
              <a:rPr lang="en-US"/>
              <a:t>Add title</a:t>
            </a:r>
            <a:endParaRPr lang="en-GB"/>
          </a:p>
        </p:txBody>
      </p:sp>
      <p:pic>
        <p:nvPicPr>
          <p:cNvPr id="14" name="Picture 13">
            <a:extLst>
              <a:ext uri="{FF2B5EF4-FFF2-40B4-BE49-F238E27FC236}">
                <a16:creationId xmlns:a16="http://schemas.microsoft.com/office/drawing/2014/main" id="{020C689D-2392-1E43-A0AA-25E698400057}"/>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57156" y="5188924"/>
            <a:ext cx="2277688" cy="842278"/>
          </a:xfrm>
          <a:prstGeom prst="rect">
            <a:avLst/>
          </a:prstGeom>
        </p:spPr>
      </p:pic>
    </p:spTree>
    <p:extLst>
      <p:ext uri="{BB962C8B-B14F-4D97-AF65-F5344CB8AC3E}">
        <p14:creationId xmlns:p14="http://schemas.microsoft.com/office/powerpoint/2010/main" val="33378930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or Statement">
    <p:bg>
      <p:bgPr>
        <a:solidFill>
          <a:srgbClr val="037A7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71CCEF-BB5F-0146-B3C7-3D5CA40462B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288000"/>
            <a:ext cx="4704000" cy="252000"/>
          </a:xfrm>
        </p:spPr>
        <p:txBody>
          <a:bodyPr anchor="t" anchorCtr="0"/>
          <a:lstStyle>
            <a:lvl1pPr algn="ctr">
              <a:defRPr sz="1600" cap="all" spc="80" baseline="0">
                <a:solidFill>
                  <a:schemeClr val="bg1"/>
                </a:solidFill>
              </a:defRPr>
            </a:lvl1pPr>
          </a:lstStyle>
          <a:p>
            <a:r>
              <a:rPr lang="en-GB"/>
              <a:t>Department of Economics</a:t>
            </a:r>
          </a:p>
        </p:txBody>
      </p:sp>
      <p:sp>
        <p:nvSpPr>
          <p:cNvPr id="2" name="Title 1">
            <a:extLst>
              <a:ext uri="{FF2B5EF4-FFF2-40B4-BE49-F238E27FC236}">
                <a16:creationId xmlns:a16="http://schemas.microsoft.com/office/drawing/2014/main" id="{515CDD45-0E24-824E-8528-54480BCF5819}"/>
              </a:ext>
            </a:extLst>
          </p:cNvPr>
          <p:cNvSpPr>
            <a:spLocks noGrp="1"/>
          </p:cNvSpPr>
          <p:nvPr>
            <p:ph type="ctrTitle" hasCustomPrompt="1"/>
          </p:nvPr>
        </p:nvSpPr>
        <p:spPr>
          <a:xfrm>
            <a:off x="1524000" y="1122363"/>
            <a:ext cx="9144000" cy="4261727"/>
          </a:xfrm>
        </p:spPr>
        <p:txBody>
          <a:bodyPr anchor="ctr"/>
          <a:lstStyle>
            <a:lvl1pPr algn="ctr">
              <a:defRPr sz="3800">
                <a:solidFill>
                  <a:schemeClr val="bg1"/>
                </a:solidFill>
              </a:defRPr>
            </a:lvl1pPr>
          </a:lstStyle>
          <a:p>
            <a:r>
              <a:rPr lang="en-US"/>
              <a:t>Add Section tile, quote or statement text</a:t>
            </a:r>
            <a:endParaRPr lang="en-GB"/>
          </a:p>
        </p:txBody>
      </p:sp>
      <p:pic>
        <p:nvPicPr>
          <p:cNvPr id="10" name="Picture 9">
            <a:extLst>
              <a:ext uri="{FF2B5EF4-FFF2-40B4-BE49-F238E27FC236}">
                <a16:creationId xmlns:a16="http://schemas.microsoft.com/office/drawing/2014/main" id="{99E86AF8-1D2A-1842-9FF8-E8A02EC4B89B}"/>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57156" y="5188924"/>
            <a:ext cx="2277688" cy="842278"/>
          </a:xfrm>
          <a:prstGeom prst="rect">
            <a:avLst/>
          </a:prstGeom>
        </p:spPr>
      </p:pic>
    </p:spTree>
    <p:extLst>
      <p:ext uri="{BB962C8B-B14F-4D97-AF65-F5344CB8AC3E}">
        <p14:creationId xmlns:p14="http://schemas.microsoft.com/office/powerpoint/2010/main" val="36450822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troduction Slid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E35A9B-F7E7-3F4D-B169-A6FD2170385E}"/>
              </a:ext>
              <a:ext uri="{C183D7F6-B498-43B3-948B-1728B52AA6E4}">
                <adec:decorative xmlns:adec="http://schemas.microsoft.com/office/drawing/2017/decorative" val="1"/>
              </a:ext>
            </a:extLst>
          </p:cNvPr>
          <p:cNvSpPr/>
          <p:nvPr userDrawn="1"/>
        </p:nvSpPr>
        <p:spPr>
          <a:xfrm>
            <a:off x="0" y="0"/>
            <a:ext cx="12192000" cy="134620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Slide Number Placeholder 5">
            <a:extLst>
              <a:ext uri="{FF2B5EF4-FFF2-40B4-BE49-F238E27FC236}">
                <a16:creationId xmlns:a16="http://schemas.microsoft.com/office/drawing/2014/main" id="{891F0961-687E-414F-B883-189E0943ED7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2CC19541-5F6E-2C4C-BF21-196C1C8E2E31}" type="slidenum">
              <a:rPr lang="en-GB" smtClean="0"/>
              <a:pPr/>
              <a:t>‹#›</a:t>
            </a:fld>
            <a:endParaRPr lang="en-GB"/>
          </a:p>
        </p:txBody>
      </p:sp>
      <p:sp>
        <p:nvSpPr>
          <p:cNvPr id="12" name="TextBox 11">
            <a:extLst>
              <a:ext uri="{FF2B5EF4-FFF2-40B4-BE49-F238E27FC236}">
                <a16:creationId xmlns:a16="http://schemas.microsoft.com/office/drawing/2014/main" id="{15EB2273-3E9C-714C-947C-062AFA427E83}"/>
              </a:ext>
              <a:ext uri="{C183D7F6-B498-43B3-948B-1728B52AA6E4}">
                <adec:decorative xmlns:adec="http://schemas.microsoft.com/office/drawing/2017/decorative" val="1"/>
              </a:ext>
            </a:extLst>
          </p:cNvPr>
          <p:cNvSpPr txBox="1"/>
          <p:nvPr userDrawn="1"/>
        </p:nvSpPr>
        <p:spPr>
          <a:xfrm>
            <a:off x="13462355" y="-351692"/>
            <a:ext cx="0" cy="0"/>
          </a:xfrm>
          <a:prstGeom prst="rect">
            <a:avLst/>
          </a:prstGeom>
          <a:noFill/>
        </p:spPr>
        <p:txBody>
          <a:bodyPr wrap="none" lIns="0" tIns="0" rIns="0" bIns="0" rtlCol="0">
            <a:noAutofit/>
          </a:bodyPr>
          <a:lstStyle/>
          <a:p>
            <a:pPr algn="l"/>
            <a:endParaRPr lang="en-GB" sz="1200">
              <a:solidFill>
                <a:schemeClr val="tx2"/>
              </a:solidFill>
            </a:endParaRPr>
          </a:p>
        </p:txBody>
      </p:sp>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1476000"/>
            <a:ext cx="4704000" cy="252000"/>
          </a:xfrm>
        </p:spPr>
        <p:txBody>
          <a:bodyPr anchor="t" anchorCtr="0"/>
          <a:lstStyle>
            <a:lvl1pPr>
              <a:defRPr sz="1600" cap="all" spc="80" baseline="0">
                <a:solidFill>
                  <a:schemeClr val="tx2"/>
                </a:solidFill>
              </a:defRPr>
            </a:lvl1pPr>
          </a:lstStyle>
          <a:p>
            <a:pPr algn="ctr"/>
            <a:r>
              <a:rPr lang="en-GB"/>
              <a:t>Department of Economics</a:t>
            </a:r>
          </a:p>
        </p:txBody>
      </p:sp>
      <p:sp>
        <p:nvSpPr>
          <p:cNvPr id="3" name="Subtitle 2">
            <a:extLst>
              <a:ext uri="{FF2B5EF4-FFF2-40B4-BE49-F238E27FC236}">
                <a16:creationId xmlns:a16="http://schemas.microsoft.com/office/drawing/2014/main" id="{00DB4FFB-A229-AF47-8E60-155F5A2CCF9D}"/>
              </a:ext>
            </a:extLst>
          </p:cNvPr>
          <p:cNvSpPr>
            <a:spLocks noGrp="1"/>
          </p:cNvSpPr>
          <p:nvPr>
            <p:ph type="subTitle" idx="1" hasCustomPrompt="1"/>
          </p:nvPr>
        </p:nvSpPr>
        <p:spPr>
          <a:xfrm>
            <a:off x="1524000" y="2448000"/>
            <a:ext cx="9144000" cy="2340000"/>
          </a:xfrm>
        </p:spPr>
        <p:txBody>
          <a:bodyPr anchor="ct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introduction text or statement</a:t>
            </a:r>
            <a:endParaRPr lang="en-GB"/>
          </a:p>
        </p:txBody>
      </p:sp>
      <p:sp>
        <p:nvSpPr>
          <p:cNvPr id="2" name="Title 1">
            <a:extLst>
              <a:ext uri="{FF2B5EF4-FFF2-40B4-BE49-F238E27FC236}">
                <a16:creationId xmlns:a16="http://schemas.microsoft.com/office/drawing/2014/main" id="{515CDD45-0E24-824E-8528-54480BCF5819}"/>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11" name="Picture 10">
            <a:extLst>
              <a:ext uri="{FF2B5EF4-FFF2-40B4-BE49-F238E27FC236}">
                <a16:creationId xmlns:a16="http://schemas.microsoft.com/office/drawing/2014/main" id="{FBEC34D5-9FC5-7C48-B13F-7631653F0EF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395148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Duoton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288000"/>
            <a:ext cx="4704000" cy="252000"/>
          </a:xfrm>
        </p:spPr>
        <p:txBody>
          <a:bodyPr anchor="t" anchorCtr="0"/>
          <a:lstStyle>
            <a:lvl1pPr algn="ctr">
              <a:defRPr sz="1600" cap="all" spc="80" baseline="0">
                <a:solidFill>
                  <a:schemeClr val="bg1"/>
                </a:solidFill>
              </a:defRPr>
            </a:lvl1pPr>
          </a:lstStyle>
          <a:p>
            <a:r>
              <a:rPr lang="en-GB"/>
              <a:t>Department of Economics</a:t>
            </a:r>
          </a:p>
        </p:txBody>
      </p:sp>
      <p:sp>
        <p:nvSpPr>
          <p:cNvPr id="11" name="Subtitle 2">
            <a:extLst>
              <a:ext uri="{FF2B5EF4-FFF2-40B4-BE49-F238E27FC236}">
                <a16:creationId xmlns:a16="http://schemas.microsoft.com/office/drawing/2014/main" id="{1A1BF04E-15C5-2044-AF6B-BC6C56CCEB67}"/>
              </a:ext>
            </a:extLst>
          </p:cNvPr>
          <p:cNvSpPr>
            <a:spLocks noGrp="1"/>
          </p:cNvSpPr>
          <p:nvPr>
            <p:ph type="subTitle" idx="1" hasCustomPrompt="1"/>
          </p:nvPr>
        </p:nvSpPr>
        <p:spPr>
          <a:xfrm>
            <a:off x="1524000" y="3708756"/>
            <a:ext cx="9144000" cy="376357"/>
          </a:xfrm>
          <a:noFill/>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endParaRPr lang="en-GB"/>
          </a:p>
        </p:txBody>
      </p:sp>
      <p:sp>
        <p:nvSpPr>
          <p:cNvPr id="12" name="Title 1">
            <a:extLst>
              <a:ext uri="{FF2B5EF4-FFF2-40B4-BE49-F238E27FC236}">
                <a16:creationId xmlns:a16="http://schemas.microsoft.com/office/drawing/2014/main" id="{40AFC3F2-AEE0-5C4B-AAC8-B8BAE6FDB75A}"/>
              </a:ext>
            </a:extLst>
          </p:cNvPr>
          <p:cNvSpPr>
            <a:spLocks noGrp="1"/>
          </p:cNvSpPr>
          <p:nvPr>
            <p:ph type="ctrTitle" hasCustomPrompt="1"/>
          </p:nvPr>
        </p:nvSpPr>
        <p:spPr>
          <a:xfrm>
            <a:off x="1524000" y="2814452"/>
            <a:ext cx="9144000" cy="695510"/>
          </a:xfrm>
          <a:noFill/>
        </p:spPr>
        <p:txBody>
          <a:bodyPr anchor="b"/>
          <a:lstStyle>
            <a:lvl1pPr algn="ctr">
              <a:defRPr sz="4600">
                <a:solidFill>
                  <a:schemeClr val="bg1"/>
                </a:solidFill>
              </a:defRPr>
            </a:lvl1pPr>
          </a:lstStyle>
          <a:p>
            <a:r>
              <a:rPr lang="en-US"/>
              <a:t>Add title</a:t>
            </a:r>
            <a:endParaRPr lang="en-GB"/>
          </a:p>
        </p:txBody>
      </p:sp>
    </p:spTree>
    <p:extLst>
      <p:ext uri="{BB962C8B-B14F-4D97-AF65-F5344CB8AC3E}">
        <p14:creationId xmlns:p14="http://schemas.microsoft.com/office/powerpoint/2010/main" val="20261043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0D3A48-071A-3948-B64A-C1CBE0E2FAB2}"/>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037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Slide Number Placeholder 5">
            <a:extLst>
              <a:ext uri="{FF2B5EF4-FFF2-40B4-BE49-F238E27FC236}">
                <a16:creationId xmlns:a16="http://schemas.microsoft.com/office/drawing/2014/main" id="{4947E9B5-E429-6846-86BD-0F18F3D87852}"/>
              </a:ext>
              <a:ext uri="{C183D7F6-B498-43B3-948B-1728B52AA6E4}">
                <adec:decorative xmlns:adec="http://schemas.microsoft.com/office/drawing/2017/decorative" val="1"/>
              </a:ext>
            </a:extLst>
          </p:cNvPr>
          <p:cNvSpPr>
            <a:spLocks noGrp="1"/>
          </p:cNvSpPr>
          <p:nvPr>
            <p:ph type="sldNum" sz="quarter" idx="12"/>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3" name="Footer Placeholder 2">
            <a:extLst>
              <a:ext uri="{FF2B5EF4-FFF2-40B4-BE49-F238E27FC236}">
                <a16:creationId xmlns:a16="http://schemas.microsoft.com/office/drawing/2014/main" id="{935C8E32-874A-B143-97A4-7A85A30BAEC6}"/>
              </a:ext>
            </a:extLst>
          </p:cNvPr>
          <p:cNvSpPr>
            <a:spLocks noGrp="1"/>
          </p:cNvSpPr>
          <p:nvPr>
            <p:ph type="ftr" sz="quarter" idx="14"/>
          </p:nvPr>
        </p:nvSpPr>
        <p:spPr/>
        <p:txBody>
          <a:bodyPr/>
          <a:lstStyle>
            <a:lvl1pPr>
              <a:defRPr sz="800" cap="none" spc="0" baseline="0">
                <a:solidFill>
                  <a:schemeClr val="bg1"/>
                </a:solidFill>
              </a:defRPr>
            </a:lvl1pPr>
          </a:lstStyle>
          <a:p>
            <a:r>
              <a:rPr lang="en-GB"/>
              <a:t>Department of Economics</a:t>
            </a:r>
          </a:p>
        </p:txBody>
      </p:sp>
      <p:sp>
        <p:nvSpPr>
          <p:cNvPr id="18" name="Content Placeholder 11">
            <a:extLst>
              <a:ext uri="{FF2B5EF4-FFF2-40B4-BE49-F238E27FC236}">
                <a16:creationId xmlns:a16="http://schemas.microsoft.com/office/drawing/2014/main" id="{A6E03B43-8C85-3146-B22E-4FD9A082F70A}"/>
              </a:ext>
            </a:extLst>
          </p:cNvPr>
          <p:cNvSpPr>
            <a:spLocks noGrp="1"/>
          </p:cNvSpPr>
          <p:nvPr>
            <p:ph sz="quarter" idx="16" hasCustomPrompt="1"/>
          </p:nvPr>
        </p:nvSpPr>
        <p:spPr>
          <a:xfrm>
            <a:off x="6191251" y="1476375"/>
            <a:ext cx="5520267" cy="4140200"/>
          </a:xfrm>
        </p:spPr>
        <p:txBody>
          <a:bodyPr/>
          <a:lstStyle>
            <a:lvl1pPr>
              <a:defRPr sz="2000"/>
            </a:lvl1pPr>
          </a:lstStyle>
          <a:p>
            <a:pPr lvl="0"/>
            <a:r>
              <a:rPr lang="en-US"/>
              <a:t>Add chart/table/photo</a:t>
            </a:r>
            <a:endParaRPr lang="en-GB"/>
          </a:p>
        </p:txBody>
      </p:sp>
      <p:sp>
        <p:nvSpPr>
          <p:cNvPr id="5" name="Text Placeholder 4">
            <a:extLst>
              <a:ext uri="{FF2B5EF4-FFF2-40B4-BE49-F238E27FC236}">
                <a16:creationId xmlns:a16="http://schemas.microsoft.com/office/drawing/2014/main" id="{1AA3A0A6-2360-E749-813F-4C2BB76956BA}"/>
              </a:ext>
            </a:extLst>
          </p:cNvPr>
          <p:cNvSpPr>
            <a:spLocks noGrp="1"/>
          </p:cNvSpPr>
          <p:nvPr>
            <p:ph type="body" sz="quarter" idx="15"/>
          </p:nvPr>
        </p:nvSpPr>
        <p:spPr>
          <a:xfrm>
            <a:off x="479999" y="1475999"/>
            <a:ext cx="5520000" cy="4140000"/>
          </a:xfrm>
        </p:spPr>
        <p:txBody>
          <a:bodyPr/>
          <a:lstStyle>
            <a:lvl1pPr>
              <a:defRPr sz="2000"/>
            </a:lvl1pPr>
            <a:lvl2pPr>
              <a:defRPr sz="1600"/>
            </a:lvl2pPr>
            <a:lvl3pPr>
              <a:defRPr sz="1600"/>
            </a:lvl3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1">
            <a:extLst>
              <a:ext uri="{FF2B5EF4-FFF2-40B4-BE49-F238E27FC236}">
                <a16:creationId xmlns:a16="http://schemas.microsoft.com/office/drawing/2014/main" id="{F7E96223-04E2-904A-B269-0437DF59C348}"/>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9" name="Picture 8">
            <a:extLst>
              <a:ext uri="{FF2B5EF4-FFF2-40B4-BE49-F238E27FC236}">
                <a16:creationId xmlns:a16="http://schemas.microsoft.com/office/drawing/2014/main" id="{DE03C116-0A12-8E46-BCA5-295C7B5127FD}"/>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42758515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09" userDrawn="1">
          <p15:clr>
            <a:srgbClr val="FBAE40"/>
          </p15:clr>
        </p15:guide>
        <p15:guide id="3" pos="3871"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and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0D3A48-071A-3948-B64A-C1CBE0E2FAB2}"/>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037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Slide Number Placeholder 5">
            <a:extLst>
              <a:ext uri="{FF2B5EF4-FFF2-40B4-BE49-F238E27FC236}">
                <a16:creationId xmlns:a16="http://schemas.microsoft.com/office/drawing/2014/main" id="{4947E9B5-E429-6846-86BD-0F18F3D87852}"/>
              </a:ext>
              <a:ext uri="{C183D7F6-B498-43B3-948B-1728B52AA6E4}">
                <adec:decorative xmlns:adec="http://schemas.microsoft.com/office/drawing/2017/decorative" val="1"/>
              </a:ext>
            </a:extLst>
          </p:cNvPr>
          <p:cNvSpPr>
            <a:spLocks noGrp="1"/>
          </p:cNvSpPr>
          <p:nvPr>
            <p:ph type="sldNum" sz="quarter" idx="12"/>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3" name="Footer Placeholder 2">
            <a:extLst>
              <a:ext uri="{FF2B5EF4-FFF2-40B4-BE49-F238E27FC236}">
                <a16:creationId xmlns:a16="http://schemas.microsoft.com/office/drawing/2014/main" id="{935C8E32-874A-B143-97A4-7A85A30BAEC6}"/>
              </a:ext>
            </a:extLst>
          </p:cNvPr>
          <p:cNvSpPr>
            <a:spLocks noGrp="1"/>
          </p:cNvSpPr>
          <p:nvPr>
            <p:ph type="ftr" sz="quarter" idx="14"/>
          </p:nvPr>
        </p:nvSpPr>
        <p:spPr/>
        <p:txBody>
          <a:bodyPr/>
          <a:lstStyle>
            <a:lvl1pPr>
              <a:defRPr sz="800" cap="none" spc="0" baseline="0">
                <a:solidFill>
                  <a:schemeClr val="bg1"/>
                </a:solidFill>
              </a:defRPr>
            </a:lvl1pPr>
          </a:lstStyle>
          <a:p>
            <a:r>
              <a:rPr lang="en-GB"/>
              <a:t>Department of Economics</a:t>
            </a:r>
          </a:p>
        </p:txBody>
      </p:sp>
      <p:sp>
        <p:nvSpPr>
          <p:cNvPr id="15" name="Picture Placeholder 3"/>
          <p:cNvSpPr>
            <a:spLocks noGrp="1"/>
          </p:cNvSpPr>
          <p:nvPr>
            <p:ph type="pic" sz="quarter" idx="10"/>
          </p:nvPr>
        </p:nvSpPr>
        <p:spPr>
          <a:xfrm>
            <a:off x="8112000" y="1476000"/>
            <a:ext cx="3600000" cy="4140000"/>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9" name="Text Placeholder 4">
            <a:extLst>
              <a:ext uri="{FF2B5EF4-FFF2-40B4-BE49-F238E27FC236}">
                <a16:creationId xmlns:a16="http://schemas.microsoft.com/office/drawing/2014/main" id="{2AB1F66A-DEB0-684D-B5D3-31629EAC148A}"/>
              </a:ext>
            </a:extLst>
          </p:cNvPr>
          <p:cNvSpPr>
            <a:spLocks noGrp="1"/>
          </p:cNvSpPr>
          <p:nvPr>
            <p:ph type="body" sz="quarter" idx="16"/>
          </p:nvPr>
        </p:nvSpPr>
        <p:spPr>
          <a:xfrm>
            <a:off x="4296000" y="1475999"/>
            <a:ext cx="3600000" cy="4140000"/>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AA3A0A6-2360-E749-813F-4C2BB76956BA}"/>
              </a:ext>
            </a:extLst>
          </p:cNvPr>
          <p:cNvSpPr>
            <a:spLocks noGrp="1"/>
          </p:cNvSpPr>
          <p:nvPr>
            <p:ph type="body" sz="quarter" idx="15"/>
          </p:nvPr>
        </p:nvSpPr>
        <p:spPr>
          <a:xfrm>
            <a:off x="479999" y="1475999"/>
            <a:ext cx="3600000" cy="4140000"/>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1">
            <a:extLst>
              <a:ext uri="{FF2B5EF4-FFF2-40B4-BE49-F238E27FC236}">
                <a16:creationId xmlns:a16="http://schemas.microsoft.com/office/drawing/2014/main" id="{F7E96223-04E2-904A-B269-0437DF59C348}"/>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12" name="Picture 11">
            <a:extLst>
              <a:ext uri="{FF2B5EF4-FFF2-40B4-BE49-F238E27FC236}">
                <a16:creationId xmlns:a16="http://schemas.microsoft.com/office/drawing/2014/main" id="{39476305-DBED-6A46-82AA-200889F493F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5657645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09" userDrawn="1">
          <p15:clr>
            <a:srgbClr val="FBAE40"/>
          </p15:clr>
        </p15:guide>
        <p15:guide id="3" pos="3871"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and Statem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9BCFD0-067D-6545-8C5D-27D2627541BB}"/>
              </a:ext>
              <a:ext uri="{C183D7F6-B498-43B3-948B-1728B52AA6E4}">
                <adec:decorative xmlns:adec="http://schemas.microsoft.com/office/drawing/2017/decorative" val="1"/>
              </a:ext>
            </a:extLst>
          </p:cNvPr>
          <p:cNvSpPr/>
          <p:nvPr userDrawn="1"/>
        </p:nvSpPr>
        <p:spPr>
          <a:xfrm>
            <a:off x="6240000" y="1334950"/>
            <a:ext cx="5736000" cy="5346000"/>
          </a:xfrm>
          <a:prstGeom prst="rect">
            <a:avLst/>
          </a:prstGeom>
          <a:solidFill>
            <a:srgbClr val="037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Rectangle 12">
            <a:extLst>
              <a:ext uri="{FF2B5EF4-FFF2-40B4-BE49-F238E27FC236}">
                <a16:creationId xmlns:a16="http://schemas.microsoft.com/office/drawing/2014/main" id="{940761A1-26AD-8F4C-B978-7CBBA4FEEF95}"/>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037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Slide Number Placeholder 20">
            <a:extLst>
              <a:ext uri="{FF2B5EF4-FFF2-40B4-BE49-F238E27FC236}">
                <a16:creationId xmlns:a16="http://schemas.microsoft.com/office/drawing/2014/main" id="{F4D48016-9021-D745-AE00-DEBDCD99F3B5}"/>
              </a:ext>
              <a:ext uri="{C183D7F6-B498-43B3-948B-1728B52AA6E4}">
                <adec:decorative xmlns:adec="http://schemas.microsoft.com/office/drawing/2017/decorative" val="1"/>
              </a:ext>
            </a:extLst>
          </p:cNvPr>
          <p:cNvSpPr>
            <a:spLocks noGrp="1"/>
          </p:cNvSpPr>
          <p:nvPr>
            <p:ph type="sldNum" sz="quarter" idx="17"/>
          </p:nvPr>
        </p:nvSpPr>
        <p:spPr/>
        <p:txBody>
          <a:bodyPr/>
          <a:lstStyle>
            <a:lvl1pPr>
              <a:defRPr>
                <a:solidFill>
                  <a:schemeClr val="bg1"/>
                </a:solidFill>
              </a:defRPr>
            </a:lvl1pPr>
          </a:lstStyle>
          <a:p>
            <a:fld id="{2CC19541-5F6E-2C4C-BF21-196C1C8E2E31}" type="slidenum">
              <a:rPr lang="en-GB" smtClean="0"/>
              <a:pPr/>
              <a:t>‹#›</a:t>
            </a:fld>
            <a:endParaRPr lang="en-GB"/>
          </a:p>
        </p:txBody>
      </p:sp>
      <p:sp>
        <p:nvSpPr>
          <p:cNvPr id="2" name="Date Placeholder 1">
            <a:extLst>
              <a:ext uri="{FF2B5EF4-FFF2-40B4-BE49-F238E27FC236}">
                <a16:creationId xmlns:a16="http://schemas.microsoft.com/office/drawing/2014/main" id="{68317502-C27C-FB44-A9DD-A2CB8CCF8C11}"/>
              </a:ext>
              <a:ext uri="{C183D7F6-B498-43B3-948B-1728B52AA6E4}">
                <adec:decorative xmlns:adec="http://schemas.microsoft.com/office/drawing/2017/decorative" val="1"/>
              </a:ext>
            </a:extLst>
          </p:cNvPr>
          <p:cNvSpPr>
            <a:spLocks noGrp="1"/>
          </p:cNvSpPr>
          <p:nvPr>
            <p:ph type="dt" sz="half" idx="18"/>
          </p:nvPr>
        </p:nvSpPr>
        <p:spPr/>
        <p:txBody>
          <a:bodyPr/>
          <a:lstStyle/>
          <a:p>
            <a:endParaRPr lang="en-GB"/>
          </a:p>
        </p:txBody>
      </p:sp>
      <p:sp>
        <p:nvSpPr>
          <p:cNvPr id="9" name="Text Placeholder 8">
            <a:extLst>
              <a:ext uri="{FF2B5EF4-FFF2-40B4-BE49-F238E27FC236}">
                <a16:creationId xmlns:a16="http://schemas.microsoft.com/office/drawing/2014/main" id="{6C7B40B0-3203-CF4D-9A88-A624E8DA0CF6}"/>
              </a:ext>
            </a:extLst>
          </p:cNvPr>
          <p:cNvSpPr>
            <a:spLocks noGrp="1"/>
          </p:cNvSpPr>
          <p:nvPr>
            <p:ph type="body" sz="quarter" idx="14"/>
          </p:nvPr>
        </p:nvSpPr>
        <p:spPr>
          <a:xfrm>
            <a:off x="6642101" y="1661024"/>
            <a:ext cx="4953089" cy="3723776"/>
          </a:xfrm>
        </p:spPr>
        <p:txBody>
          <a:bodyPr anchor="ctr"/>
          <a:lstStyle>
            <a:lvl1pPr algn="ctr">
              <a:lnSpc>
                <a:spcPct val="120000"/>
              </a:lnSpc>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26D0EED9-FA6A-7B42-91E1-DA8F03660D1E}"/>
              </a:ext>
            </a:extLst>
          </p:cNvPr>
          <p:cNvSpPr>
            <a:spLocks noGrp="1"/>
          </p:cNvSpPr>
          <p:nvPr>
            <p:ph type="ftr" sz="quarter" idx="19"/>
          </p:nvPr>
        </p:nvSpPr>
        <p:spPr>
          <a:xfrm>
            <a:off x="6642100" y="1417474"/>
            <a:ext cx="4953089" cy="180000"/>
          </a:xfrm>
        </p:spPr>
        <p:txBody>
          <a:bodyPr/>
          <a:lstStyle>
            <a:lvl1pPr algn="ctr">
              <a:defRPr sz="1600" cap="all" spc="80" baseline="0">
                <a:solidFill>
                  <a:schemeClr val="bg1"/>
                </a:solidFill>
              </a:defRPr>
            </a:lvl1pPr>
          </a:lstStyle>
          <a:p>
            <a:r>
              <a:rPr lang="en-GB"/>
              <a:t>Department of Economics</a:t>
            </a:r>
          </a:p>
        </p:txBody>
      </p:sp>
      <p:sp>
        <p:nvSpPr>
          <p:cNvPr id="11" name="Picture Placeholder 10">
            <a:extLst>
              <a:ext uri="{FF2B5EF4-FFF2-40B4-BE49-F238E27FC236}">
                <a16:creationId xmlns:a16="http://schemas.microsoft.com/office/drawing/2014/main" id="{5A57B211-0045-2844-B5DA-1D7E13A68B82}"/>
              </a:ext>
            </a:extLst>
          </p:cNvPr>
          <p:cNvSpPr>
            <a:spLocks noGrp="1"/>
          </p:cNvSpPr>
          <p:nvPr>
            <p:ph type="pic" sz="quarter" idx="13"/>
          </p:nvPr>
        </p:nvSpPr>
        <p:spPr>
          <a:xfrm>
            <a:off x="240000" y="1334950"/>
            <a:ext cx="5736000" cy="5346000"/>
          </a:xfrm>
        </p:spPr>
        <p:txBody>
          <a:bodyPr/>
          <a:lstStyle>
            <a:lvl1pPr>
              <a:defRPr sz="2000"/>
            </a:lvl1pPr>
          </a:lstStyle>
          <a:p>
            <a:r>
              <a:rPr lang="en-GB"/>
              <a:t>Click icon to add picture</a:t>
            </a:r>
          </a:p>
        </p:txBody>
      </p:sp>
      <p:sp>
        <p:nvSpPr>
          <p:cNvPr id="15" name="Title 1">
            <a:extLst>
              <a:ext uri="{FF2B5EF4-FFF2-40B4-BE49-F238E27FC236}">
                <a16:creationId xmlns:a16="http://schemas.microsoft.com/office/drawing/2014/main" id="{831EBE83-A22C-5046-BD27-98989801D236}"/>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12" name="Picture 11">
            <a:extLst>
              <a:ext uri="{FF2B5EF4-FFF2-40B4-BE49-F238E27FC236}">
                <a16:creationId xmlns:a16="http://schemas.microsoft.com/office/drawing/2014/main" id="{3602F83C-BB23-7148-A284-016FC7702F28}"/>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098134" y="5568928"/>
            <a:ext cx="2277688" cy="842278"/>
          </a:xfrm>
          <a:prstGeom prst="rect">
            <a:avLst/>
          </a:prstGeom>
        </p:spPr>
      </p:pic>
    </p:spTree>
    <p:extLst>
      <p:ext uri="{BB962C8B-B14F-4D97-AF65-F5344CB8AC3E}">
        <p14:creationId xmlns:p14="http://schemas.microsoft.com/office/powerpoint/2010/main" val="3501011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358D9A-2D1B-4343-A341-EED6475A20E7}"/>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037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Slide Number Placeholder 5">
            <a:extLst>
              <a:ext uri="{FF2B5EF4-FFF2-40B4-BE49-F238E27FC236}">
                <a16:creationId xmlns:a16="http://schemas.microsoft.com/office/drawing/2014/main" id="{F9D6B513-3819-7244-9EB7-E0FD3745B012}"/>
              </a:ext>
              <a:ext uri="{C183D7F6-B498-43B3-948B-1728B52AA6E4}">
                <adec:decorative xmlns:adec="http://schemas.microsoft.com/office/drawing/2017/decorative" val="1"/>
              </a:ext>
            </a:extLst>
          </p:cNvPr>
          <p:cNvSpPr>
            <a:spLocks noGrp="1"/>
          </p:cNvSpPr>
          <p:nvPr>
            <p:ph type="sldNum" sz="quarter" idx="12"/>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5" name="Footer Placeholder 4">
            <a:extLst>
              <a:ext uri="{FF2B5EF4-FFF2-40B4-BE49-F238E27FC236}">
                <a16:creationId xmlns:a16="http://schemas.microsoft.com/office/drawing/2014/main" id="{3BB83845-5854-164D-9D7C-28AF5EC6DD6B}"/>
              </a:ext>
            </a:extLst>
          </p:cNvPr>
          <p:cNvSpPr>
            <a:spLocks noGrp="1"/>
          </p:cNvSpPr>
          <p:nvPr>
            <p:ph type="ftr" sz="quarter" idx="20"/>
          </p:nvPr>
        </p:nvSpPr>
        <p:spPr/>
        <p:txBody>
          <a:bodyPr/>
          <a:lstStyle>
            <a:lvl1pPr>
              <a:defRPr>
                <a:solidFill>
                  <a:schemeClr val="bg1"/>
                </a:solidFill>
              </a:defRPr>
            </a:lvl1pPr>
          </a:lstStyle>
          <a:p>
            <a:r>
              <a:rPr lang="en-GB"/>
              <a:t>Department of Economics</a:t>
            </a:r>
          </a:p>
        </p:txBody>
      </p:sp>
      <p:sp>
        <p:nvSpPr>
          <p:cNvPr id="13" name="Content Placeholder 2">
            <a:extLst>
              <a:ext uri="{FF2B5EF4-FFF2-40B4-BE49-F238E27FC236}">
                <a16:creationId xmlns:a16="http://schemas.microsoft.com/office/drawing/2014/main" id="{6F5D1C0F-74B3-8A4E-AAC6-F9A9FAAF8A5F}"/>
              </a:ext>
            </a:extLst>
          </p:cNvPr>
          <p:cNvSpPr>
            <a:spLocks noGrp="1"/>
          </p:cNvSpPr>
          <p:nvPr>
            <p:ph sz="quarter" idx="18" hasCustomPrompt="1"/>
          </p:nvPr>
        </p:nvSpPr>
        <p:spPr>
          <a:xfrm>
            <a:off x="480485" y="1470026"/>
            <a:ext cx="11231033" cy="4164013"/>
          </a:xfrm>
        </p:spPr>
        <p:txBody>
          <a:bodyPr/>
          <a:lstStyle/>
          <a:p>
            <a:pPr lvl="0"/>
            <a:r>
              <a:rPr lang="en-US"/>
              <a:t>Add chart/table/photo</a:t>
            </a:r>
            <a:endParaRPr lang="en-GB"/>
          </a:p>
        </p:txBody>
      </p:sp>
      <p:sp>
        <p:nvSpPr>
          <p:cNvPr id="8" name="Title 1">
            <a:extLst>
              <a:ext uri="{FF2B5EF4-FFF2-40B4-BE49-F238E27FC236}">
                <a16:creationId xmlns:a16="http://schemas.microsoft.com/office/drawing/2014/main" id="{0ED7ADA7-995B-A647-A79A-89447D55F3BC}"/>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9" name="Picture 8">
            <a:extLst>
              <a:ext uri="{FF2B5EF4-FFF2-40B4-BE49-F238E27FC236}">
                <a16:creationId xmlns:a16="http://schemas.microsoft.com/office/drawing/2014/main" id="{A25B6057-D195-EE43-8D15-6A8709F1165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27804288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D81C43-8221-2A45-AEF1-CF3F0F1FDDCE}"/>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037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Slide Number Placeholder 5">
            <a:extLst>
              <a:ext uri="{FF2B5EF4-FFF2-40B4-BE49-F238E27FC236}">
                <a16:creationId xmlns:a16="http://schemas.microsoft.com/office/drawing/2014/main" id="{FDD6CF35-5CC2-D84E-935D-C78D0E7F16A3}"/>
              </a:ext>
              <a:ext uri="{C183D7F6-B498-43B3-948B-1728B52AA6E4}">
                <adec:decorative xmlns:adec="http://schemas.microsoft.com/office/drawing/2017/decorative" val="1"/>
              </a:ext>
            </a:extLst>
          </p:cNvPr>
          <p:cNvSpPr>
            <a:spLocks noGrp="1"/>
          </p:cNvSpPr>
          <p:nvPr>
            <p:ph type="sldNum" sz="quarter" idx="12"/>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3" name="Footer Placeholder 2">
            <a:extLst>
              <a:ext uri="{FF2B5EF4-FFF2-40B4-BE49-F238E27FC236}">
                <a16:creationId xmlns:a16="http://schemas.microsoft.com/office/drawing/2014/main" id="{2FBC7CC9-C258-3543-B9DD-40781B83006A}"/>
              </a:ext>
            </a:extLst>
          </p:cNvPr>
          <p:cNvSpPr>
            <a:spLocks noGrp="1"/>
          </p:cNvSpPr>
          <p:nvPr>
            <p:ph type="ftr" sz="quarter" idx="20"/>
          </p:nvPr>
        </p:nvSpPr>
        <p:spPr/>
        <p:txBody>
          <a:bodyPr/>
          <a:lstStyle>
            <a:lvl1pPr>
              <a:defRPr>
                <a:solidFill>
                  <a:schemeClr val="bg1"/>
                </a:solidFill>
              </a:defRPr>
            </a:lvl1pPr>
          </a:lstStyle>
          <a:p>
            <a:r>
              <a:rPr lang="en-GB"/>
              <a:t>Department of Economics</a:t>
            </a:r>
          </a:p>
        </p:txBody>
      </p:sp>
      <p:sp>
        <p:nvSpPr>
          <p:cNvPr id="13" name="Picture Placeholder 3">
            <a:extLst>
              <a:ext uri="{FF2B5EF4-FFF2-40B4-BE49-F238E27FC236}">
                <a16:creationId xmlns:a16="http://schemas.microsoft.com/office/drawing/2014/main" id="{2A65CA6F-7D91-3C47-9C36-79BAEE1D4880}"/>
              </a:ext>
            </a:extLst>
          </p:cNvPr>
          <p:cNvSpPr>
            <a:spLocks noGrp="1"/>
          </p:cNvSpPr>
          <p:nvPr>
            <p:ph type="pic" sz="quarter" idx="10"/>
          </p:nvPr>
        </p:nvSpPr>
        <p:spPr>
          <a:xfrm>
            <a:off x="6192000" y="1476000"/>
            <a:ext cx="5520000" cy="4140000"/>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14" name="Picture Placeholder 3">
            <a:extLst>
              <a:ext uri="{FF2B5EF4-FFF2-40B4-BE49-F238E27FC236}">
                <a16:creationId xmlns:a16="http://schemas.microsoft.com/office/drawing/2014/main" id="{C7C14F64-0AD7-814E-ADBD-00D172CAC615}"/>
              </a:ext>
            </a:extLst>
          </p:cNvPr>
          <p:cNvSpPr>
            <a:spLocks noGrp="1"/>
          </p:cNvSpPr>
          <p:nvPr>
            <p:ph type="pic" sz="quarter" idx="18"/>
          </p:nvPr>
        </p:nvSpPr>
        <p:spPr>
          <a:xfrm>
            <a:off x="480000" y="1476000"/>
            <a:ext cx="5520000" cy="4140000"/>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9" name="Title 1">
            <a:extLst>
              <a:ext uri="{FF2B5EF4-FFF2-40B4-BE49-F238E27FC236}">
                <a16:creationId xmlns:a16="http://schemas.microsoft.com/office/drawing/2014/main" id="{1798FDC9-9F20-E049-ABF0-2BC5CCB3F1B3}"/>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10" name="Picture 9">
            <a:extLst>
              <a:ext uri="{FF2B5EF4-FFF2-40B4-BE49-F238E27FC236}">
                <a16:creationId xmlns:a16="http://schemas.microsoft.com/office/drawing/2014/main" id="{55ECB000-463E-2F4B-B5C9-826A95D2858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3298537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 no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8B0084-6B3E-EA46-B0A5-74D38D0A20B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3807760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nse Slid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1D63CDE-4DD1-EC4A-84C4-5DD7C09D0057}"/>
              </a:ext>
              <a:ext uri="{C183D7F6-B498-43B3-948B-1728B52AA6E4}">
                <adec:decorative xmlns:adec="http://schemas.microsoft.com/office/drawing/2017/decorative" val="1"/>
              </a:ext>
            </a:extLst>
          </p:cNvPr>
          <p:cNvSpPr>
            <a:spLocks noGrp="1"/>
          </p:cNvSpPr>
          <p:nvPr>
            <p:ph type="sldNum" sz="quarter" idx="12"/>
          </p:nvPr>
        </p:nvSpPr>
        <p:spPr>
          <a:xfrm>
            <a:off x="11472000" y="6563524"/>
            <a:ext cx="480000" cy="180000"/>
          </a:xfrm>
        </p:spPr>
        <p:txBody>
          <a:bodyPr/>
          <a:lstStyle>
            <a:lvl1pPr>
              <a:defRPr sz="800">
                <a:solidFill>
                  <a:schemeClr val="tx2"/>
                </a:solidFill>
              </a:defRPr>
            </a:lvl1pPr>
          </a:lstStyle>
          <a:p>
            <a:fld id="{2CC19541-5F6E-2C4C-BF21-196C1C8E2E31}" type="slidenum">
              <a:rPr lang="en-GB" smtClean="0"/>
              <a:pPr/>
              <a:t>‹#›</a:t>
            </a:fld>
            <a:endParaRPr lang="en-GB"/>
          </a:p>
        </p:txBody>
      </p:sp>
      <p:sp>
        <p:nvSpPr>
          <p:cNvPr id="17" name="Footer Placeholder 16">
            <a:extLst>
              <a:ext uri="{FF2B5EF4-FFF2-40B4-BE49-F238E27FC236}">
                <a16:creationId xmlns:a16="http://schemas.microsoft.com/office/drawing/2014/main" id="{4F4F3D47-B439-104B-BEEC-3A61169D7A2D}"/>
              </a:ext>
              <a:ext uri="{C183D7F6-B498-43B3-948B-1728B52AA6E4}">
                <adec:decorative xmlns:adec="http://schemas.microsoft.com/office/drawing/2017/decorative" val="1"/>
              </a:ext>
            </a:extLst>
          </p:cNvPr>
          <p:cNvSpPr>
            <a:spLocks noGrp="1"/>
          </p:cNvSpPr>
          <p:nvPr>
            <p:ph type="ftr" sz="quarter" idx="21"/>
          </p:nvPr>
        </p:nvSpPr>
        <p:spPr>
          <a:xfrm>
            <a:off x="5242384" y="6563523"/>
            <a:ext cx="4114800" cy="180000"/>
          </a:xfrm>
        </p:spPr>
        <p:txBody>
          <a:bodyPr/>
          <a:lstStyle>
            <a:lvl1pPr>
              <a:defRPr sz="1600" cap="none" spc="0" baseline="0"/>
            </a:lvl1pPr>
          </a:lstStyle>
          <a:p>
            <a:r>
              <a:rPr lang="en-GB"/>
              <a:t>Department of Economics</a:t>
            </a:r>
          </a:p>
        </p:txBody>
      </p:sp>
      <p:sp>
        <p:nvSpPr>
          <p:cNvPr id="18" name="TextBox 17">
            <a:extLst>
              <a:ext uri="{FF2B5EF4-FFF2-40B4-BE49-F238E27FC236}">
                <a16:creationId xmlns:a16="http://schemas.microsoft.com/office/drawing/2014/main" id="{90127A75-19B8-EE42-98A0-A61504FE57D9}"/>
              </a:ext>
              <a:ext uri="{C183D7F6-B498-43B3-948B-1728B52AA6E4}">
                <adec:decorative xmlns:adec="http://schemas.microsoft.com/office/drawing/2017/decorative" val="1"/>
              </a:ext>
            </a:extLst>
          </p:cNvPr>
          <p:cNvSpPr txBox="1"/>
          <p:nvPr userDrawn="1"/>
        </p:nvSpPr>
        <p:spPr>
          <a:xfrm>
            <a:off x="391781" y="6477964"/>
            <a:ext cx="8307740" cy="351121"/>
          </a:xfrm>
          <a:prstGeom prst="rect">
            <a:avLst/>
          </a:prstGeom>
          <a:noFill/>
        </p:spPr>
        <p:txBody>
          <a:bodyPr wrap="square" lIns="0" tIns="0" rIns="0" bIns="0" rtlCol="0" anchor="ctr" anchorCtr="0">
            <a:noAutofit/>
          </a:bodyPr>
          <a:lstStyle/>
          <a:p>
            <a:r>
              <a:rPr lang="en-GB" sz="1600">
                <a:solidFill>
                  <a:schemeClr val="tx2"/>
                </a:solidFill>
              </a:rPr>
              <a:t>University of Sussex Business School – </a:t>
            </a:r>
          </a:p>
        </p:txBody>
      </p:sp>
      <p:sp>
        <p:nvSpPr>
          <p:cNvPr id="13" name="Content Placeholder 10">
            <a:extLst>
              <a:ext uri="{FF2B5EF4-FFF2-40B4-BE49-F238E27FC236}">
                <a16:creationId xmlns:a16="http://schemas.microsoft.com/office/drawing/2014/main" id="{1F34AE87-A884-3F46-BDEF-93AEDE5E01EE}"/>
              </a:ext>
            </a:extLst>
          </p:cNvPr>
          <p:cNvSpPr>
            <a:spLocks noGrp="1"/>
          </p:cNvSpPr>
          <p:nvPr>
            <p:ph sz="quarter" idx="19"/>
          </p:nvPr>
        </p:nvSpPr>
        <p:spPr>
          <a:xfrm>
            <a:off x="8111142" y="396453"/>
            <a:ext cx="3600449" cy="6013028"/>
          </a:xfrm>
        </p:spPr>
        <p:txBody>
          <a:bodyPr/>
          <a:lstStyle>
            <a:lvl1pPr>
              <a:defRPr sz="2000"/>
            </a:lvl1pPr>
            <a:lvl2pPr>
              <a:defRPr sz="1600"/>
            </a:lvl2pPr>
            <a:lvl3pPr>
              <a:defRPr sz="1600"/>
            </a:lvl3pPr>
            <a:lvl4pPr>
              <a:defRPr sz="20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Content Placeholder 10">
            <a:extLst>
              <a:ext uri="{FF2B5EF4-FFF2-40B4-BE49-F238E27FC236}">
                <a16:creationId xmlns:a16="http://schemas.microsoft.com/office/drawing/2014/main" id="{0219AE79-442B-B24C-BB69-50651E6FEAA4}"/>
              </a:ext>
            </a:extLst>
          </p:cNvPr>
          <p:cNvSpPr>
            <a:spLocks noGrp="1"/>
          </p:cNvSpPr>
          <p:nvPr>
            <p:ph sz="quarter" idx="18"/>
          </p:nvPr>
        </p:nvSpPr>
        <p:spPr>
          <a:xfrm>
            <a:off x="4291550" y="1475999"/>
            <a:ext cx="3600449" cy="4933482"/>
          </a:xfrm>
        </p:spPr>
        <p:txBody>
          <a:bodyPr/>
          <a:lstStyle>
            <a:lvl1pPr>
              <a:defRPr sz="2000"/>
            </a:lvl1pPr>
            <a:lvl2pPr>
              <a:defRPr sz="1600"/>
            </a:lvl2pPr>
            <a:lvl3pPr>
              <a:defRPr sz="1600"/>
            </a:lvl3pPr>
            <a:lvl4pPr>
              <a:defRPr sz="20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Content Placeholder 10">
            <a:extLst>
              <a:ext uri="{FF2B5EF4-FFF2-40B4-BE49-F238E27FC236}">
                <a16:creationId xmlns:a16="http://schemas.microsoft.com/office/drawing/2014/main" id="{BEC8765E-7826-1748-8472-ADB34D09F795}"/>
              </a:ext>
            </a:extLst>
          </p:cNvPr>
          <p:cNvSpPr>
            <a:spLocks noGrp="1"/>
          </p:cNvSpPr>
          <p:nvPr>
            <p:ph sz="quarter" idx="17"/>
          </p:nvPr>
        </p:nvSpPr>
        <p:spPr>
          <a:xfrm>
            <a:off x="480485" y="1475999"/>
            <a:ext cx="3600449" cy="4933481"/>
          </a:xfrm>
        </p:spPr>
        <p:txBody>
          <a:bodyPr/>
          <a:lstStyle>
            <a:lvl1pPr>
              <a:defRPr sz="2000"/>
            </a:lvl1pPr>
            <a:lvl2pPr>
              <a:defRPr sz="1600"/>
            </a:lvl2pPr>
            <a:lvl3pPr>
              <a:defRPr sz="1600"/>
            </a:lvl3pPr>
            <a:lvl4pPr>
              <a:defRPr sz="20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itle 1">
            <a:extLst>
              <a:ext uri="{FF2B5EF4-FFF2-40B4-BE49-F238E27FC236}">
                <a16:creationId xmlns:a16="http://schemas.microsoft.com/office/drawing/2014/main" id="{04F738EF-07CA-1144-A98A-54B9757C5928}"/>
              </a:ext>
            </a:extLst>
          </p:cNvPr>
          <p:cNvSpPr>
            <a:spLocks noGrp="1"/>
          </p:cNvSpPr>
          <p:nvPr>
            <p:ph type="ctrTitle" hasCustomPrompt="1"/>
          </p:nvPr>
        </p:nvSpPr>
        <p:spPr>
          <a:xfrm>
            <a:off x="480001" y="47624"/>
            <a:ext cx="7411999" cy="1080000"/>
          </a:xfrm>
        </p:spPr>
        <p:txBody>
          <a:bodyPr anchor="ctr"/>
          <a:lstStyle>
            <a:lvl1pPr algn="l">
              <a:defRPr sz="3800">
                <a:solidFill>
                  <a:schemeClr val="tx2"/>
                </a:solidFill>
              </a:defRPr>
            </a:lvl1pPr>
          </a:lstStyle>
          <a:p>
            <a:r>
              <a:rPr lang="en-US"/>
              <a:t>Add Title</a:t>
            </a:r>
            <a:endParaRPr lang="en-GB"/>
          </a:p>
        </p:txBody>
      </p:sp>
    </p:spTree>
    <p:extLst>
      <p:ext uri="{BB962C8B-B14F-4D97-AF65-F5344CB8AC3E}">
        <p14:creationId xmlns:p14="http://schemas.microsoft.com/office/powerpoint/2010/main" val="28936715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nd Three Photo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E316A53-C9C4-7446-89F2-04D81C460DD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9353" y="5905500"/>
            <a:ext cx="2387600" cy="533400"/>
          </a:xfrm>
          <a:prstGeom prst="rect">
            <a:avLst/>
          </a:prstGeom>
        </p:spPr>
      </p:pic>
      <p:sp>
        <p:nvSpPr>
          <p:cNvPr id="8" name="Rectangle 7">
            <a:extLst>
              <a:ext uri="{FF2B5EF4-FFF2-40B4-BE49-F238E27FC236}">
                <a16:creationId xmlns:a16="http://schemas.microsoft.com/office/drawing/2014/main" id="{BC9BCFD0-067D-6545-8C5D-27D2627541BB}"/>
              </a:ext>
              <a:ext uri="{C183D7F6-B498-43B3-948B-1728B52AA6E4}">
                <adec:decorative xmlns:adec="http://schemas.microsoft.com/office/drawing/2017/decorative" val="1"/>
              </a:ext>
            </a:extLst>
          </p:cNvPr>
          <p:cNvSpPr/>
          <p:nvPr userDrawn="1"/>
        </p:nvSpPr>
        <p:spPr>
          <a:xfrm>
            <a:off x="222948" y="1334950"/>
            <a:ext cx="5736000" cy="534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Rectangle 12">
            <a:extLst>
              <a:ext uri="{FF2B5EF4-FFF2-40B4-BE49-F238E27FC236}">
                <a16:creationId xmlns:a16="http://schemas.microsoft.com/office/drawing/2014/main" id="{940761A1-26AD-8F4C-B978-7CBBA4FEEF95}"/>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037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0" name="Footer Placeholder 19">
            <a:extLst>
              <a:ext uri="{FF2B5EF4-FFF2-40B4-BE49-F238E27FC236}">
                <a16:creationId xmlns:a16="http://schemas.microsoft.com/office/drawing/2014/main" id="{6225B155-635C-B54E-98A0-3C52FD0CBEA5}"/>
              </a:ext>
              <a:ext uri="{C183D7F6-B498-43B3-948B-1728B52AA6E4}">
                <adec:decorative xmlns:adec="http://schemas.microsoft.com/office/drawing/2017/decorative" val="1"/>
              </a:ext>
            </a:extLst>
          </p:cNvPr>
          <p:cNvSpPr>
            <a:spLocks noGrp="1"/>
          </p:cNvSpPr>
          <p:nvPr>
            <p:ph type="ftr" sz="quarter" idx="16"/>
          </p:nvPr>
        </p:nvSpPr>
        <p:spPr/>
        <p:txBody>
          <a:bodyPr/>
          <a:lstStyle>
            <a:lvl1pPr>
              <a:defRPr>
                <a:solidFill>
                  <a:schemeClr val="bg1"/>
                </a:solidFill>
              </a:defRPr>
            </a:lvl1pPr>
          </a:lstStyle>
          <a:p>
            <a:r>
              <a:rPr lang="en-GB"/>
              <a:t>Department of Economics</a:t>
            </a:r>
          </a:p>
        </p:txBody>
      </p:sp>
      <p:sp>
        <p:nvSpPr>
          <p:cNvPr id="21" name="Slide Number Placeholder 20">
            <a:extLst>
              <a:ext uri="{FF2B5EF4-FFF2-40B4-BE49-F238E27FC236}">
                <a16:creationId xmlns:a16="http://schemas.microsoft.com/office/drawing/2014/main" id="{F4D48016-9021-D745-AE00-DEBDCD99F3B5}"/>
              </a:ext>
              <a:ext uri="{C183D7F6-B498-43B3-948B-1728B52AA6E4}">
                <adec:decorative xmlns:adec="http://schemas.microsoft.com/office/drawing/2017/decorative" val="1"/>
              </a:ext>
            </a:extLst>
          </p:cNvPr>
          <p:cNvSpPr>
            <a:spLocks noGrp="1"/>
          </p:cNvSpPr>
          <p:nvPr>
            <p:ph type="sldNum" sz="quarter" idx="17"/>
          </p:nvPr>
        </p:nvSpPr>
        <p:spPr/>
        <p:txBody>
          <a:bodyPr/>
          <a:lstStyle>
            <a:lvl1pPr>
              <a:defRPr>
                <a:solidFill>
                  <a:schemeClr val="bg1"/>
                </a:solidFill>
              </a:defRPr>
            </a:lvl1pPr>
          </a:lstStyle>
          <a:p>
            <a:fld id="{2CC19541-5F6E-2C4C-BF21-196C1C8E2E31}" type="slidenum">
              <a:rPr lang="en-GB" smtClean="0"/>
              <a:pPr/>
              <a:t>‹#›</a:t>
            </a:fld>
            <a:endParaRPr lang="en-GB"/>
          </a:p>
        </p:txBody>
      </p:sp>
      <p:sp>
        <p:nvSpPr>
          <p:cNvPr id="16" name="Picture Placeholder 3">
            <a:extLst>
              <a:ext uri="{FF2B5EF4-FFF2-40B4-BE49-F238E27FC236}">
                <a16:creationId xmlns:a16="http://schemas.microsoft.com/office/drawing/2014/main" id="{8C79CD37-E4DA-FA41-8E9D-41522B86F445}"/>
              </a:ext>
            </a:extLst>
          </p:cNvPr>
          <p:cNvSpPr>
            <a:spLocks noGrp="1"/>
          </p:cNvSpPr>
          <p:nvPr>
            <p:ph type="pic" sz="quarter" idx="18"/>
          </p:nvPr>
        </p:nvSpPr>
        <p:spPr>
          <a:xfrm>
            <a:off x="9857187" y="4197602"/>
            <a:ext cx="2094813" cy="2463783"/>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12" name="Picture Placeholder 3">
            <a:extLst>
              <a:ext uri="{FF2B5EF4-FFF2-40B4-BE49-F238E27FC236}">
                <a16:creationId xmlns:a16="http://schemas.microsoft.com/office/drawing/2014/main" id="{4CFF857B-12AB-E04C-A1F6-FC4B79FE185A}"/>
              </a:ext>
            </a:extLst>
          </p:cNvPr>
          <p:cNvSpPr>
            <a:spLocks noGrp="1"/>
          </p:cNvSpPr>
          <p:nvPr>
            <p:ph type="pic" sz="quarter" idx="12"/>
          </p:nvPr>
        </p:nvSpPr>
        <p:spPr>
          <a:xfrm>
            <a:off x="6216000" y="4197602"/>
            <a:ext cx="3401187" cy="2463783"/>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10" name="Picture Placeholder 3">
            <a:extLst>
              <a:ext uri="{FF2B5EF4-FFF2-40B4-BE49-F238E27FC236}">
                <a16:creationId xmlns:a16="http://schemas.microsoft.com/office/drawing/2014/main" id="{7DA10396-CCCF-0340-BB00-412EEECBC0ED}"/>
              </a:ext>
            </a:extLst>
          </p:cNvPr>
          <p:cNvSpPr>
            <a:spLocks noGrp="1"/>
          </p:cNvSpPr>
          <p:nvPr>
            <p:ph type="pic" sz="quarter" idx="10"/>
          </p:nvPr>
        </p:nvSpPr>
        <p:spPr>
          <a:xfrm>
            <a:off x="6216000" y="1334951"/>
            <a:ext cx="5736000" cy="2679701"/>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9" name="Text Placeholder 8">
            <a:extLst>
              <a:ext uri="{FF2B5EF4-FFF2-40B4-BE49-F238E27FC236}">
                <a16:creationId xmlns:a16="http://schemas.microsoft.com/office/drawing/2014/main" id="{6C7B40B0-3203-CF4D-9A88-A624E8DA0CF6}"/>
              </a:ext>
            </a:extLst>
          </p:cNvPr>
          <p:cNvSpPr>
            <a:spLocks noGrp="1"/>
          </p:cNvSpPr>
          <p:nvPr>
            <p:ph type="body" sz="quarter" idx="14"/>
          </p:nvPr>
        </p:nvSpPr>
        <p:spPr>
          <a:xfrm>
            <a:off x="625049" y="1661024"/>
            <a:ext cx="4953089" cy="3723776"/>
          </a:xfrm>
        </p:spPr>
        <p:txBody>
          <a:bodyPr anchor="ctr"/>
          <a:lstStyle>
            <a:lvl1pPr algn="ctr">
              <a:defRPr>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itle 1">
            <a:extLst>
              <a:ext uri="{FF2B5EF4-FFF2-40B4-BE49-F238E27FC236}">
                <a16:creationId xmlns:a16="http://schemas.microsoft.com/office/drawing/2014/main" id="{831EBE83-A22C-5046-BD27-98989801D236}"/>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Tree>
    <p:extLst>
      <p:ext uri="{BB962C8B-B14F-4D97-AF65-F5344CB8AC3E}">
        <p14:creationId xmlns:p14="http://schemas.microsoft.com/office/powerpoint/2010/main" val="6871896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and Image Montage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4740E7-B28B-354B-894B-D5CB107AD1F7}"/>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037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Footer Placeholder 19">
            <a:extLst>
              <a:ext uri="{FF2B5EF4-FFF2-40B4-BE49-F238E27FC236}">
                <a16:creationId xmlns:a16="http://schemas.microsoft.com/office/drawing/2014/main" id="{92A5F2FD-6AD5-5947-A6AB-FA9F15F00EC7}"/>
              </a:ext>
              <a:ext uri="{C183D7F6-B498-43B3-948B-1728B52AA6E4}">
                <adec:decorative xmlns:adec="http://schemas.microsoft.com/office/drawing/2017/decorative" val="1"/>
              </a:ext>
            </a:extLst>
          </p:cNvPr>
          <p:cNvSpPr>
            <a:spLocks noGrp="1"/>
          </p:cNvSpPr>
          <p:nvPr>
            <p:ph type="ftr" sz="quarter" idx="18"/>
          </p:nvPr>
        </p:nvSpPr>
        <p:spPr>
          <a:xfrm>
            <a:off x="222948" y="50489"/>
            <a:ext cx="4114800" cy="180000"/>
          </a:xfrm>
        </p:spPr>
        <p:txBody>
          <a:bodyPr/>
          <a:lstStyle>
            <a:lvl1pPr>
              <a:defRPr>
                <a:solidFill>
                  <a:schemeClr val="bg1"/>
                </a:solidFill>
              </a:defRPr>
            </a:lvl1pPr>
          </a:lstStyle>
          <a:p>
            <a:r>
              <a:rPr lang="en-GB"/>
              <a:t>Department of Economics</a:t>
            </a:r>
          </a:p>
        </p:txBody>
      </p:sp>
      <p:sp>
        <p:nvSpPr>
          <p:cNvPr id="16" name="Slide Number Placeholder 20">
            <a:extLst>
              <a:ext uri="{FF2B5EF4-FFF2-40B4-BE49-F238E27FC236}">
                <a16:creationId xmlns:a16="http://schemas.microsoft.com/office/drawing/2014/main" id="{9905499C-3BA1-434B-A1EE-1D35AA6455B8}"/>
              </a:ext>
              <a:ext uri="{C183D7F6-B498-43B3-948B-1728B52AA6E4}">
                <adec:decorative xmlns:adec="http://schemas.microsoft.com/office/drawing/2017/decorative" val="1"/>
              </a:ext>
            </a:extLst>
          </p:cNvPr>
          <p:cNvSpPr>
            <a:spLocks noGrp="1"/>
          </p:cNvSpPr>
          <p:nvPr>
            <p:ph type="sldNum" sz="quarter" idx="19"/>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19" name="Picture Placeholder 3"/>
          <p:cNvSpPr>
            <a:spLocks noGrp="1"/>
          </p:cNvSpPr>
          <p:nvPr>
            <p:ph type="pic" sz="quarter" idx="17" hasCustomPrompt="1"/>
          </p:nvPr>
        </p:nvSpPr>
        <p:spPr>
          <a:xfrm>
            <a:off x="8167505" y="4435478"/>
            <a:ext cx="3784496" cy="2249323"/>
          </a:xfrm>
          <a:prstGeom prst="rect">
            <a:avLst/>
          </a:prstGeom>
        </p:spPr>
        <p:txBody>
          <a:bodyPr tIns="936000" anchor="ctr"/>
          <a:lstStyle>
            <a:lvl1pPr marL="0" indent="0" algn="ctr">
              <a:buNone/>
              <a:defRPr sz="1350">
                <a:solidFill>
                  <a:schemeClr val="bg2"/>
                </a:solidFill>
              </a:defRPr>
            </a:lvl1pPr>
          </a:lstStyle>
          <a:p>
            <a:r>
              <a:rPr lang="en-GB"/>
              <a:t>Photo</a:t>
            </a:r>
          </a:p>
        </p:txBody>
      </p:sp>
      <p:sp>
        <p:nvSpPr>
          <p:cNvPr id="17" name="Picture Placeholder 3"/>
          <p:cNvSpPr>
            <a:spLocks noGrp="1"/>
          </p:cNvSpPr>
          <p:nvPr>
            <p:ph type="pic" sz="quarter" idx="16" hasCustomPrompt="1"/>
          </p:nvPr>
        </p:nvSpPr>
        <p:spPr>
          <a:xfrm>
            <a:off x="4337748" y="4435478"/>
            <a:ext cx="3633944" cy="2249323"/>
          </a:xfrm>
          <a:prstGeom prst="rect">
            <a:avLst/>
          </a:prstGeom>
        </p:spPr>
        <p:txBody>
          <a:bodyPr tIns="936000" anchor="ctr"/>
          <a:lstStyle>
            <a:lvl1pPr marL="0" indent="0" algn="ctr">
              <a:buNone/>
              <a:defRPr sz="1350">
                <a:solidFill>
                  <a:schemeClr val="bg2"/>
                </a:solidFill>
              </a:defRPr>
            </a:lvl1pPr>
          </a:lstStyle>
          <a:p>
            <a:r>
              <a:rPr lang="en-GB"/>
              <a:t>Photo</a:t>
            </a:r>
          </a:p>
        </p:txBody>
      </p:sp>
      <p:sp>
        <p:nvSpPr>
          <p:cNvPr id="21" name="Text Placeholder 2">
            <a:extLst>
              <a:ext uri="{FF2B5EF4-FFF2-40B4-BE49-F238E27FC236}">
                <a16:creationId xmlns:a16="http://schemas.microsoft.com/office/drawing/2014/main" id="{D55334C4-49FF-D842-96B2-0E6D459698ED}"/>
              </a:ext>
            </a:extLst>
          </p:cNvPr>
          <p:cNvSpPr>
            <a:spLocks noGrp="1"/>
          </p:cNvSpPr>
          <p:nvPr>
            <p:ph type="body" sz="quarter" idx="21" hasCustomPrompt="1"/>
          </p:nvPr>
        </p:nvSpPr>
        <p:spPr>
          <a:xfrm>
            <a:off x="239999" y="3788397"/>
            <a:ext cx="3882192" cy="2908300"/>
          </a:xfrm>
          <a:solidFill>
            <a:schemeClr val="bg2"/>
          </a:solidFill>
          <a:ln>
            <a:noFill/>
          </a:ln>
        </p:spPr>
        <p:txBody>
          <a:bodyPr lIns="36000" tIns="36000" rIns="36000" bIns="36000" anchor="ctr"/>
          <a:lstStyle>
            <a:lvl1pPr algn="ctr">
              <a:defRPr sz="2000"/>
            </a:lvl1pPr>
          </a:lstStyle>
          <a:p>
            <a:pPr lvl="0"/>
            <a:r>
              <a:rPr lang="en-GB"/>
              <a:t>Add text</a:t>
            </a:r>
          </a:p>
        </p:txBody>
      </p:sp>
      <p:sp>
        <p:nvSpPr>
          <p:cNvPr id="20" name="Text Placeholder 2">
            <a:extLst>
              <a:ext uri="{FF2B5EF4-FFF2-40B4-BE49-F238E27FC236}">
                <a16:creationId xmlns:a16="http://schemas.microsoft.com/office/drawing/2014/main" id="{1DA11306-3A9C-C147-8075-4B097C80A866}"/>
              </a:ext>
            </a:extLst>
          </p:cNvPr>
          <p:cNvSpPr>
            <a:spLocks noGrp="1"/>
          </p:cNvSpPr>
          <p:nvPr>
            <p:ph type="body" sz="quarter" idx="20" hasCustomPrompt="1"/>
          </p:nvPr>
        </p:nvSpPr>
        <p:spPr>
          <a:xfrm>
            <a:off x="4333902" y="1358900"/>
            <a:ext cx="7614252" cy="2908300"/>
          </a:xfrm>
          <a:solidFill>
            <a:schemeClr val="bg2"/>
          </a:solidFill>
          <a:ln>
            <a:noFill/>
          </a:ln>
        </p:spPr>
        <p:txBody>
          <a:bodyPr lIns="36000" tIns="36000" rIns="36000" bIns="36000" anchor="ctr"/>
          <a:lstStyle>
            <a:lvl1pPr algn="ctr">
              <a:defRPr sz="2000"/>
            </a:lvl1pPr>
          </a:lstStyle>
          <a:p>
            <a:pPr lvl="0"/>
            <a:r>
              <a:rPr lang="en-GB"/>
              <a:t>Add text</a:t>
            </a:r>
          </a:p>
        </p:txBody>
      </p:sp>
      <p:sp>
        <p:nvSpPr>
          <p:cNvPr id="32" name="Picture Placeholder 3"/>
          <p:cNvSpPr>
            <a:spLocks noGrp="1"/>
          </p:cNvSpPr>
          <p:nvPr>
            <p:ph type="pic" sz="quarter" idx="11" hasCustomPrompt="1"/>
          </p:nvPr>
        </p:nvSpPr>
        <p:spPr>
          <a:xfrm>
            <a:off x="240000" y="1359469"/>
            <a:ext cx="3882192" cy="2221461"/>
          </a:xfrm>
          <a:prstGeom prst="rect">
            <a:avLst/>
          </a:prstGeom>
        </p:spPr>
        <p:txBody>
          <a:bodyPr tIns="936000" anchor="ctr"/>
          <a:lstStyle>
            <a:lvl1pPr marL="0" indent="0" algn="ctr">
              <a:buNone/>
              <a:defRPr sz="1350">
                <a:solidFill>
                  <a:schemeClr val="bg2"/>
                </a:solidFill>
              </a:defRPr>
            </a:lvl1pPr>
          </a:lstStyle>
          <a:p>
            <a:r>
              <a:rPr lang="en-GB"/>
              <a:t>Photo</a:t>
            </a:r>
          </a:p>
        </p:txBody>
      </p:sp>
      <p:sp>
        <p:nvSpPr>
          <p:cNvPr id="12" name="Title 1">
            <a:extLst>
              <a:ext uri="{FF2B5EF4-FFF2-40B4-BE49-F238E27FC236}">
                <a16:creationId xmlns:a16="http://schemas.microsoft.com/office/drawing/2014/main" id="{F01A1AE9-B721-C541-ACDF-1A1B837E63C9}"/>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Tree>
    <p:extLst>
      <p:ext uri="{BB962C8B-B14F-4D97-AF65-F5344CB8AC3E}">
        <p14:creationId xmlns:p14="http://schemas.microsoft.com/office/powerpoint/2010/main" val="1148846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and Image Montag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4740E7-B28B-354B-894B-D5CB107AD1F7}"/>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037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Footer Placeholder 19">
            <a:extLst>
              <a:ext uri="{FF2B5EF4-FFF2-40B4-BE49-F238E27FC236}">
                <a16:creationId xmlns:a16="http://schemas.microsoft.com/office/drawing/2014/main" id="{92A5F2FD-6AD5-5947-A6AB-FA9F15F00EC7}"/>
              </a:ext>
              <a:ext uri="{C183D7F6-B498-43B3-948B-1728B52AA6E4}">
                <adec:decorative xmlns:adec="http://schemas.microsoft.com/office/drawing/2017/decorative" val="1"/>
              </a:ext>
            </a:extLst>
          </p:cNvPr>
          <p:cNvSpPr>
            <a:spLocks noGrp="1"/>
          </p:cNvSpPr>
          <p:nvPr>
            <p:ph type="ftr" sz="quarter" idx="18"/>
          </p:nvPr>
        </p:nvSpPr>
        <p:spPr>
          <a:xfrm>
            <a:off x="222948" y="50489"/>
            <a:ext cx="4114800" cy="180000"/>
          </a:xfrm>
        </p:spPr>
        <p:txBody>
          <a:bodyPr/>
          <a:lstStyle>
            <a:lvl1pPr>
              <a:defRPr>
                <a:solidFill>
                  <a:schemeClr val="bg1"/>
                </a:solidFill>
              </a:defRPr>
            </a:lvl1pPr>
          </a:lstStyle>
          <a:p>
            <a:r>
              <a:rPr lang="en-GB"/>
              <a:t>Department of Economics</a:t>
            </a:r>
          </a:p>
        </p:txBody>
      </p:sp>
      <p:sp>
        <p:nvSpPr>
          <p:cNvPr id="16" name="Slide Number Placeholder 20">
            <a:extLst>
              <a:ext uri="{FF2B5EF4-FFF2-40B4-BE49-F238E27FC236}">
                <a16:creationId xmlns:a16="http://schemas.microsoft.com/office/drawing/2014/main" id="{9905499C-3BA1-434B-A1EE-1D35AA6455B8}"/>
              </a:ext>
              <a:ext uri="{C183D7F6-B498-43B3-948B-1728B52AA6E4}">
                <adec:decorative xmlns:adec="http://schemas.microsoft.com/office/drawing/2017/decorative" val="1"/>
              </a:ext>
            </a:extLst>
          </p:cNvPr>
          <p:cNvSpPr>
            <a:spLocks noGrp="1"/>
          </p:cNvSpPr>
          <p:nvPr>
            <p:ph type="sldNum" sz="quarter" idx="19"/>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17" name="Picture Placeholder 3"/>
          <p:cNvSpPr>
            <a:spLocks noGrp="1"/>
          </p:cNvSpPr>
          <p:nvPr>
            <p:ph type="pic" sz="quarter" idx="16" hasCustomPrompt="1"/>
          </p:nvPr>
        </p:nvSpPr>
        <p:spPr>
          <a:xfrm>
            <a:off x="4337747" y="4435478"/>
            <a:ext cx="7614252" cy="2249323"/>
          </a:xfrm>
          <a:prstGeom prst="rect">
            <a:avLst/>
          </a:prstGeom>
        </p:spPr>
        <p:txBody>
          <a:bodyPr tIns="936000" anchor="ctr"/>
          <a:lstStyle>
            <a:lvl1pPr marL="0" indent="0" algn="ctr">
              <a:buNone/>
              <a:defRPr sz="1350">
                <a:solidFill>
                  <a:schemeClr val="bg2"/>
                </a:solidFill>
              </a:defRPr>
            </a:lvl1pPr>
          </a:lstStyle>
          <a:p>
            <a:r>
              <a:rPr lang="en-GB"/>
              <a:t>Photo</a:t>
            </a:r>
          </a:p>
        </p:txBody>
      </p:sp>
      <p:sp>
        <p:nvSpPr>
          <p:cNvPr id="21" name="Text Placeholder 2">
            <a:extLst>
              <a:ext uri="{FF2B5EF4-FFF2-40B4-BE49-F238E27FC236}">
                <a16:creationId xmlns:a16="http://schemas.microsoft.com/office/drawing/2014/main" id="{FE14BA15-028C-4244-B14A-1F875EC7F26B}"/>
              </a:ext>
            </a:extLst>
          </p:cNvPr>
          <p:cNvSpPr>
            <a:spLocks noGrp="1"/>
          </p:cNvSpPr>
          <p:nvPr>
            <p:ph type="body" sz="quarter" idx="21" hasCustomPrompt="1"/>
          </p:nvPr>
        </p:nvSpPr>
        <p:spPr>
          <a:xfrm>
            <a:off x="222949" y="3788397"/>
            <a:ext cx="3898084" cy="2908300"/>
          </a:xfrm>
          <a:solidFill>
            <a:schemeClr val="bg2"/>
          </a:solidFill>
          <a:ln>
            <a:noFill/>
          </a:ln>
        </p:spPr>
        <p:txBody>
          <a:bodyPr lIns="36000" tIns="36000" rIns="36000" bIns="36000" anchor="ctr"/>
          <a:lstStyle>
            <a:lvl1pPr algn="ctr">
              <a:defRPr sz="1350"/>
            </a:lvl1pPr>
          </a:lstStyle>
          <a:p>
            <a:pPr lvl="0"/>
            <a:r>
              <a:rPr lang="en-GB"/>
              <a:t>Add text</a:t>
            </a:r>
          </a:p>
        </p:txBody>
      </p:sp>
      <p:sp>
        <p:nvSpPr>
          <p:cNvPr id="23" name="Text Placeholder 2">
            <a:extLst>
              <a:ext uri="{FF2B5EF4-FFF2-40B4-BE49-F238E27FC236}">
                <a16:creationId xmlns:a16="http://schemas.microsoft.com/office/drawing/2014/main" id="{88510E21-C73B-9842-AD1C-9E5C14629A19}"/>
              </a:ext>
            </a:extLst>
          </p:cNvPr>
          <p:cNvSpPr>
            <a:spLocks noGrp="1"/>
          </p:cNvSpPr>
          <p:nvPr>
            <p:ph type="body" sz="quarter" idx="23" hasCustomPrompt="1"/>
          </p:nvPr>
        </p:nvSpPr>
        <p:spPr>
          <a:xfrm>
            <a:off x="8346919" y="1361213"/>
            <a:ext cx="3602760" cy="2908300"/>
          </a:xfrm>
          <a:solidFill>
            <a:schemeClr val="bg2"/>
          </a:solidFill>
          <a:ln>
            <a:noFill/>
          </a:ln>
        </p:spPr>
        <p:txBody>
          <a:bodyPr lIns="36000" tIns="36000" rIns="36000" bIns="36000" anchor="ctr"/>
          <a:lstStyle>
            <a:lvl1pPr algn="ctr">
              <a:defRPr sz="1350"/>
            </a:lvl1pPr>
          </a:lstStyle>
          <a:p>
            <a:pPr lvl="0"/>
            <a:r>
              <a:rPr lang="en-GB"/>
              <a:t>Add text</a:t>
            </a:r>
          </a:p>
        </p:txBody>
      </p:sp>
      <p:sp>
        <p:nvSpPr>
          <p:cNvPr id="22" name="Text Placeholder 2">
            <a:extLst>
              <a:ext uri="{FF2B5EF4-FFF2-40B4-BE49-F238E27FC236}">
                <a16:creationId xmlns:a16="http://schemas.microsoft.com/office/drawing/2014/main" id="{69D107F9-4254-D14F-A367-8EFCDE9D2157}"/>
              </a:ext>
            </a:extLst>
          </p:cNvPr>
          <p:cNvSpPr>
            <a:spLocks noGrp="1"/>
          </p:cNvSpPr>
          <p:nvPr>
            <p:ph type="body" sz="quarter" idx="22" hasCustomPrompt="1"/>
          </p:nvPr>
        </p:nvSpPr>
        <p:spPr>
          <a:xfrm>
            <a:off x="4336588" y="1361213"/>
            <a:ext cx="3795935" cy="2908300"/>
          </a:xfrm>
          <a:solidFill>
            <a:schemeClr val="bg2"/>
          </a:solidFill>
          <a:ln>
            <a:noFill/>
          </a:ln>
        </p:spPr>
        <p:txBody>
          <a:bodyPr lIns="36000" tIns="36000" rIns="36000" bIns="36000" anchor="ctr"/>
          <a:lstStyle>
            <a:lvl1pPr algn="ctr">
              <a:defRPr sz="1350"/>
            </a:lvl1pPr>
          </a:lstStyle>
          <a:p>
            <a:pPr lvl="0"/>
            <a:r>
              <a:rPr lang="en-GB"/>
              <a:t>Add text</a:t>
            </a:r>
          </a:p>
        </p:txBody>
      </p:sp>
      <p:sp>
        <p:nvSpPr>
          <p:cNvPr id="32" name="Picture Placeholder 3"/>
          <p:cNvSpPr>
            <a:spLocks noGrp="1"/>
          </p:cNvSpPr>
          <p:nvPr>
            <p:ph type="pic" sz="quarter" idx="11" hasCustomPrompt="1"/>
          </p:nvPr>
        </p:nvSpPr>
        <p:spPr>
          <a:xfrm>
            <a:off x="240000" y="1359469"/>
            <a:ext cx="3882192" cy="2221461"/>
          </a:xfrm>
          <a:prstGeom prst="rect">
            <a:avLst/>
          </a:prstGeom>
        </p:spPr>
        <p:txBody>
          <a:bodyPr tIns="936000" anchor="ctr"/>
          <a:lstStyle>
            <a:lvl1pPr marL="0" indent="0" algn="ctr">
              <a:buNone/>
              <a:defRPr sz="1350">
                <a:solidFill>
                  <a:schemeClr val="bg2"/>
                </a:solidFill>
              </a:defRPr>
            </a:lvl1pPr>
          </a:lstStyle>
          <a:p>
            <a:r>
              <a:rPr lang="en-GB"/>
              <a:t>Photo</a:t>
            </a:r>
          </a:p>
        </p:txBody>
      </p:sp>
      <p:sp>
        <p:nvSpPr>
          <p:cNvPr id="12" name="Title 1">
            <a:extLst>
              <a:ext uri="{FF2B5EF4-FFF2-40B4-BE49-F238E27FC236}">
                <a16:creationId xmlns:a16="http://schemas.microsoft.com/office/drawing/2014/main" id="{F01A1AE9-B721-C541-ACDF-1A1B837E63C9}"/>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Tree>
    <p:extLst>
      <p:ext uri="{BB962C8B-B14F-4D97-AF65-F5344CB8AC3E}">
        <p14:creationId xmlns:p14="http://schemas.microsoft.com/office/powerpoint/2010/main" val="3309551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2E23D59-70C8-3040-A6B5-FEA32AC28C5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288000"/>
            <a:ext cx="4704000" cy="252000"/>
          </a:xfrm>
        </p:spPr>
        <p:txBody>
          <a:bodyPr anchor="t" anchorCtr="0"/>
          <a:lstStyle>
            <a:lvl1pPr algn="ctr">
              <a:defRPr sz="1600" cap="all" spc="80" baseline="0">
                <a:solidFill>
                  <a:schemeClr val="bg1"/>
                </a:solidFill>
              </a:defRPr>
            </a:lvl1pPr>
          </a:lstStyle>
          <a:p>
            <a:r>
              <a:rPr lang="en-GB"/>
              <a:t>Department of Economics</a:t>
            </a:r>
          </a:p>
        </p:txBody>
      </p:sp>
      <p:sp>
        <p:nvSpPr>
          <p:cNvPr id="3" name="Subtitle 2">
            <a:extLst>
              <a:ext uri="{FF2B5EF4-FFF2-40B4-BE49-F238E27FC236}">
                <a16:creationId xmlns:a16="http://schemas.microsoft.com/office/drawing/2014/main" id="{00DB4FFB-A229-AF47-8E60-155F5A2CCF9D}"/>
              </a:ext>
            </a:extLst>
          </p:cNvPr>
          <p:cNvSpPr>
            <a:spLocks noGrp="1"/>
          </p:cNvSpPr>
          <p:nvPr>
            <p:ph type="subTitle" idx="1" hasCustomPrompt="1"/>
          </p:nvPr>
        </p:nvSpPr>
        <p:spPr>
          <a:xfrm>
            <a:off x="1524000" y="3708755"/>
            <a:ext cx="9144000" cy="1283196"/>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endParaRPr lang="en-GB"/>
          </a:p>
        </p:txBody>
      </p:sp>
      <p:sp>
        <p:nvSpPr>
          <p:cNvPr id="2" name="Title 1">
            <a:extLst>
              <a:ext uri="{FF2B5EF4-FFF2-40B4-BE49-F238E27FC236}">
                <a16:creationId xmlns:a16="http://schemas.microsoft.com/office/drawing/2014/main" id="{515CDD45-0E24-824E-8528-54480BCF5819}"/>
              </a:ext>
            </a:extLst>
          </p:cNvPr>
          <p:cNvSpPr>
            <a:spLocks noGrp="1"/>
          </p:cNvSpPr>
          <p:nvPr>
            <p:ph type="ctrTitle" hasCustomPrompt="1"/>
          </p:nvPr>
        </p:nvSpPr>
        <p:spPr>
          <a:xfrm>
            <a:off x="1524000" y="1122363"/>
            <a:ext cx="9144000" cy="2387600"/>
          </a:xfrm>
        </p:spPr>
        <p:txBody>
          <a:bodyPr anchor="b"/>
          <a:lstStyle>
            <a:lvl1pPr algn="ctr">
              <a:defRPr sz="4600">
                <a:solidFill>
                  <a:schemeClr val="bg1"/>
                </a:solidFill>
              </a:defRPr>
            </a:lvl1pPr>
          </a:lstStyle>
          <a:p>
            <a:r>
              <a:rPr lang="en-US"/>
              <a:t>Add title</a:t>
            </a:r>
            <a:endParaRPr lang="en-GB"/>
          </a:p>
        </p:txBody>
      </p:sp>
      <p:pic>
        <p:nvPicPr>
          <p:cNvPr id="14" name="Picture 13">
            <a:extLst>
              <a:ext uri="{FF2B5EF4-FFF2-40B4-BE49-F238E27FC236}">
                <a16:creationId xmlns:a16="http://schemas.microsoft.com/office/drawing/2014/main" id="{F50DAE64-FB8C-744A-9557-F3AAE56911ED}"/>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57156" y="5188924"/>
            <a:ext cx="2277688" cy="842278"/>
          </a:xfrm>
          <a:prstGeom prst="rect">
            <a:avLst/>
          </a:prstGeom>
        </p:spPr>
      </p:pic>
    </p:spTree>
    <p:extLst>
      <p:ext uri="{BB962C8B-B14F-4D97-AF65-F5344CB8AC3E}">
        <p14:creationId xmlns:p14="http://schemas.microsoft.com/office/powerpoint/2010/main" val="4510827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ise Mont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4740E7-B28B-354B-894B-D5CB107AD1F7}"/>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037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Footer Placeholder 19">
            <a:extLst>
              <a:ext uri="{FF2B5EF4-FFF2-40B4-BE49-F238E27FC236}">
                <a16:creationId xmlns:a16="http://schemas.microsoft.com/office/drawing/2014/main" id="{92A5F2FD-6AD5-5947-A6AB-FA9F15F00EC7}"/>
              </a:ext>
              <a:ext uri="{C183D7F6-B498-43B3-948B-1728B52AA6E4}">
                <adec:decorative xmlns:adec="http://schemas.microsoft.com/office/drawing/2017/decorative" val="1"/>
              </a:ext>
            </a:extLst>
          </p:cNvPr>
          <p:cNvSpPr>
            <a:spLocks noGrp="1"/>
          </p:cNvSpPr>
          <p:nvPr>
            <p:ph type="ftr" sz="quarter" idx="18"/>
          </p:nvPr>
        </p:nvSpPr>
        <p:spPr>
          <a:xfrm>
            <a:off x="222948" y="50489"/>
            <a:ext cx="4114800" cy="180000"/>
          </a:xfrm>
        </p:spPr>
        <p:txBody>
          <a:bodyPr/>
          <a:lstStyle>
            <a:lvl1pPr>
              <a:defRPr>
                <a:solidFill>
                  <a:schemeClr val="bg1"/>
                </a:solidFill>
              </a:defRPr>
            </a:lvl1pPr>
          </a:lstStyle>
          <a:p>
            <a:r>
              <a:rPr lang="en-GB"/>
              <a:t>Department of Economics</a:t>
            </a:r>
          </a:p>
        </p:txBody>
      </p:sp>
      <p:sp>
        <p:nvSpPr>
          <p:cNvPr id="16" name="Slide Number Placeholder 20">
            <a:extLst>
              <a:ext uri="{FF2B5EF4-FFF2-40B4-BE49-F238E27FC236}">
                <a16:creationId xmlns:a16="http://schemas.microsoft.com/office/drawing/2014/main" id="{9905499C-3BA1-434B-A1EE-1D35AA6455B8}"/>
              </a:ext>
              <a:ext uri="{C183D7F6-B498-43B3-948B-1728B52AA6E4}">
                <adec:decorative xmlns:adec="http://schemas.microsoft.com/office/drawing/2017/decorative" val="1"/>
              </a:ext>
            </a:extLst>
          </p:cNvPr>
          <p:cNvSpPr>
            <a:spLocks noGrp="1"/>
          </p:cNvSpPr>
          <p:nvPr>
            <p:ph type="sldNum" sz="quarter" idx="19"/>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28" name="Content Placeholder 2">
            <a:extLst>
              <a:ext uri="{FF2B5EF4-FFF2-40B4-BE49-F238E27FC236}">
                <a16:creationId xmlns:a16="http://schemas.microsoft.com/office/drawing/2014/main" id="{12B41031-5953-1A41-9DB9-9AD4FADFC778}"/>
              </a:ext>
            </a:extLst>
          </p:cNvPr>
          <p:cNvSpPr>
            <a:spLocks noGrp="1"/>
          </p:cNvSpPr>
          <p:nvPr>
            <p:ph sz="quarter" idx="24" hasCustomPrompt="1"/>
          </p:nvPr>
        </p:nvSpPr>
        <p:spPr>
          <a:xfrm>
            <a:off x="8194641" y="4119055"/>
            <a:ext cx="3767999"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26" name="Content Placeholder 2">
            <a:extLst>
              <a:ext uri="{FF2B5EF4-FFF2-40B4-BE49-F238E27FC236}">
                <a16:creationId xmlns:a16="http://schemas.microsoft.com/office/drawing/2014/main" id="{C49033BA-802B-9D4E-86E7-1DCABD905243}"/>
              </a:ext>
            </a:extLst>
          </p:cNvPr>
          <p:cNvSpPr>
            <a:spLocks noGrp="1"/>
          </p:cNvSpPr>
          <p:nvPr>
            <p:ph sz="quarter" idx="22" hasCustomPrompt="1"/>
          </p:nvPr>
        </p:nvSpPr>
        <p:spPr>
          <a:xfrm>
            <a:off x="4213058" y="4119055"/>
            <a:ext cx="3767999"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18" name="Content Placeholder 2">
            <a:extLst>
              <a:ext uri="{FF2B5EF4-FFF2-40B4-BE49-F238E27FC236}">
                <a16:creationId xmlns:a16="http://schemas.microsoft.com/office/drawing/2014/main" id="{7D56863F-F6CD-E24A-AA3A-95A03E55F183}"/>
              </a:ext>
            </a:extLst>
          </p:cNvPr>
          <p:cNvSpPr>
            <a:spLocks noGrp="1"/>
          </p:cNvSpPr>
          <p:nvPr>
            <p:ph sz="quarter" idx="20" hasCustomPrompt="1"/>
          </p:nvPr>
        </p:nvSpPr>
        <p:spPr>
          <a:xfrm>
            <a:off x="240001" y="4119055"/>
            <a:ext cx="3767999"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30" name="Content Placeholder 2">
            <a:extLst>
              <a:ext uri="{FF2B5EF4-FFF2-40B4-BE49-F238E27FC236}">
                <a16:creationId xmlns:a16="http://schemas.microsoft.com/office/drawing/2014/main" id="{F5982CB3-F96D-4847-90D1-78412688D8DB}"/>
              </a:ext>
            </a:extLst>
          </p:cNvPr>
          <p:cNvSpPr>
            <a:spLocks noGrp="1"/>
          </p:cNvSpPr>
          <p:nvPr>
            <p:ph sz="quarter" idx="25" hasCustomPrompt="1"/>
          </p:nvPr>
        </p:nvSpPr>
        <p:spPr>
          <a:xfrm>
            <a:off x="8194639" y="1364915"/>
            <a:ext cx="3768000"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27" name="Content Placeholder 2">
            <a:extLst>
              <a:ext uri="{FF2B5EF4-FFF2-40B4-BE49-F238E27FC236}">
                <a16:creationId xmlns:a16="http://schemas.microsoft.com/office/drawing/2014/main" id="{3B30A9D2-E284-2E4C-A561-386EF0A682B7}"/>
              </a:ext>
            </a:extLst>
          </p:cNvPr>
          <p:cNvSpPr>
            <a:spLocks noGrp="1"/>
          </p:cNvSpPr>
          <p:nvPr>
            <p:ph sz="quarter" idx="23" hasCustomPrompt="1"/>
          </p:nvPr>
        </p:nvSpPr>
        <p:spPr>
          <a:xfrm>
            <a:off x="4213056" y="1364915"/>
            <a:ext cx="3768000"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19" name="Content Placeholder 2">
            <a:extLst>
              <a:ext uri="{FF2B5EF4-FFF2-40B4-BE49-F238E27FC236}">
                <a16:creationId xmlns:a16="http://schemas.microsoft.com/office/drawing/2014/main" id="{1E65073E-903D-774A-B1F5-49BFBA514392}"/>
              </a:ext>
            </a:extLst>
          </p:cNvPr>
          <p:cNvSpPr>
            <a:spLocks noGrp="1"/>
          </p:cNvSpPr>
          <p:nvPr>
            <p:ph sz="quarter" idx="21" hasCustomPrompt="1"/>
          </p:nvPr>
        </p:nvSpPr>
        <p:spPr>
          <a:xfrm>
            <a:off x="239999" y="1364915"/>
            <a:ext cx="3768000"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12" name="Title 1">
            <a:extLst>
              <a:ext uri="{FF2B5EF4-FFF2-40B4-BE49-F238E27FC236}">
                <a16:creationId xmlns:a16="http://schemas.microsoft.com/office/drawing/2014/main" id="{F01A1AE9-B721-C541-ACDF-1A1B837E63C9}"/>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Tree>
    <p:extLst>
      <p:ext uri="{BB962C8B-B14F-4D97-AF65-F5344CB8AC3E}">
        <p14:creationId xmlns:p14="http://schemas.microsoft.com/office/powerpoint/2010/main" val="7335484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Duoton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288000"/>
            <a:ext cx="4704000" cy="252000"/>
          </a:xfrm>
        </p:spPr>
        <p:txBody>
          <a:bodyPr anchor="t" anchorCtr="0"/>
          <a:lstStyle>
            <a:lvl1pPr algn="ctr">
              <a:defRPr sz="1600" cap="all" spc="80" baseline="0">
                <a:solidFill>
                  <a:schemeClr val="bg1"/>
                </a:solidFill>
              </a:defRPr>
            </a:lvl1pPr>
          </a:lstStyle>
          <a:p>
            <a:r>
              <a:rPr lang="en-GB"/>
              <a:t>Department of Economics</a:t>
            </a:r>
          </a:p>
        </p:txBody>
      </p:sp>
      <p:sp>
        <p:nvSpPr>
          <p:cNvPr id="13" name="Subtitle 2">
            <a:extLst>
              <a:ext uri="{FF2B5EF4-FFF2-40B4-BE49-F238E27FC236}">
                <a16:creationId xmlns:a16="http://schemas.microsoft.com/office/drawing/2014/main" id="{98AAC1D6-68BA-4C4E-A8F4-304C1FCEEBD6}"/>
              </a:ext>
            </a:extLst>
          </p:cNvPr>
          <p:cNvSpPr>
            <a:spLocks noGrp="1"/>
          </p:cNvSpPr>
          <p:nvPr>
            <p:ph type="subTitle" idx="1" hasCustomPrompt="1"/>
          </p:nvPr>
        </p:nvSpPr>
        <p:spPr>
          <a:xfrm>
            <a:off x="1524000" y="3708756"/>
            <a:ext cx="9144000" cy="376357"/>
          </a:xfrm>
          <a:noFill/>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endParaRPr lang="en-GB"/>
          </a:p>
        </p:txBody>
      </p:sp>
      <p:sp>
        <p:nvSpPr>
          <p:cNvPr id="14" name="Title 1">
            <a:extLst>
              <a:ext uri="{FF2B5EF4-FFF2-40B4-BE49-F238E27FC236}">
                <a16:creationId xmlns:a16="http://schemas.microsoft.com/office/drawing/2014/main" id="{228B7712-1D7E-6242-820D-E303E7BC7F5A}"/>
              </a:ext>
            </a:extLst>
          </p:cNvPr>
          <p:cNvSpPr>
            <a:spLocks noGrp="1"/>
          </p:cNvSpPr>
          <p:nvPr>
            <p:ph type="ctrTitle" hasCustomPrompt="1"/>
          </p:nvPr>
        </p:nvSpPr>
        <p:spPr>
          <a:xfrm>
            <a:off x="1524000" y="2814452"/>
            <a:ext cx="9144000" cy="695510"/>
          </a:xfrm>
          <a:noFill/>
        </p:spPr>
        <p:txBody>
          <a:bodyPr anchor="b"/>
          <a:lstStyle>
            <a:lvl1pPr algn="ctr">
              <a:defRPr sz="4600">
                <a:solidFill>
                  <a:schemeClr val="bg1"/>
                </a:solidFill>
              </a:defRPr>
            </a:lvl1pPr>
          </a:lstStyle>
          <a:p>
            <a:r>
              <a:rPr lang="en-US"/>
              <a:t>Add title</a:t>
            </a:r>
            <a:endParaRPr lang="en-GB"/>
          </a:p>
        </p:txBody>
      </p:sp>
    </p:spTree>
    <p:extLst>
      <p:ext uri="{BB962C8B-B14F-4D97-AF65-F5344CB8AC3E}">
        <p14:creationId xmlns:p14="http://schemas.microsoft.com/office/powerpoint/2010/main" val="40946159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Duoton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288000"/>
            <a:ext cx="4704000" cy="252000"/>
          </a:xfrm>
        </p:spPr>
        <p:txBody>
          <a:bodyPr anchor="t" anchorCtr="0"/>
          <a:lstStyle>
            <a:lvl1pPr algn="ctr">
              <a:defRPr sz="1600" cap="all" spc="80" baseline="0">
                <a:solidFill>
                  <a:schemeClr val="bg1"/>
                </a:solidFill>
              </a:defRPr>
            </a:lvl1pPr>
          </a:lstStyle>
          <a:p>
            <a:r>
              <a:rPr lang="en-GB"/>
              <a:t>Department of Economics</a:t>
            </a:r>
          </a:p>
        </p:txBody>
      </p:sp>
      <p:sp>
        <p:nvSpPr>
          <p:cNvPr id="13" name="Subtitle 2">
            <a:extLst>
              <a:ext uri="{FF2B5EF4-FFF2-40B4-BE49-F238E27FC236}">
                <a16:creationId xmlns:a16="http://schemas.microsoft.com/office/drawing/2014/main" id="{6952692F-76EC-2844-B454-E694F2A12859}"/>
              </a:ext>
            </a:extLst>
          </p:cNvPr>
          <p:cNvSpPr>
            <a:spLocks noGrp="1"/>
          </p:cNvSpPr>
          <p:nvPr>
            <p:ph type="subTitle" idx="1" hasCustomPrompt="1"/>
          </p:nvPr>
        </p:nvSpPr>
        <p:spPr>
          <a:xfrm>
            <a:off x="1524000" y="3708756"/>
            <a:ext cx="9144000" cy="376357"/>
          </a:xfrm>
          <a:noFill/>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endParaRPr lang="en-GB"/>
          </a:p>
        </p:txBody>
      </p:sp>
      <p:sp>
        <p:nvSpPr>
          <p:cNvPr id="14" name="Title 1">
            <a:extLst>
              <a:ext uri="{FF2B5EF4-FFF2-40B4-BE49-F238E27FC236}">
                <a16:creationId xmlns:a16="http://schemas.microsoft.com/office/drawing/2014/main" id="{15D9D8FD-DF27-814B-862C-5535D750155F}"/>
              </a:ext>
            </a:extLst>
          </p:cNvPr>
          <p:cNvSpPr>
            <a:spLocks noGrp="1"/>
          </p:cNvSpPr>
          <p:nvPr>
            <p:ph type="ctrTitle" hasCustomPrompt="1"/>
          </p:nvPr>
        </p:nvSpPr>
        <p:spPr>
          <a:xfrm>
            <a:off x="1524000" y="2814452"/>
            <a:ext cx="9144000" cy="695510"/>
          </a:xfrm>
          <a:noFill/>
        </p:spPr>
        <p:txBody>
          <a:bodyPr anchor="b"/>
          <a:lstStyle>
            <a:lvl1pPr algn="ctr">
              <a:defRPr sz="4600">
                <a:solidFill>
                  <a:schemeClr val="bg1"/>
                </a:solidFill>
              </a:defRPr>
            </a:lvl1pPr>
          </a:lstStyle>
          <a:p>
            <a:r>
              <a:rPr lang="en-US"/>
              <a:t>Add title</a:t>
            </a:r>
            <a:endParaRPr lang="en-GB"/>
          </a:p>
        </p:txBody>
      </p:sp>
    </p:spTree>
    <p:extLst>
      <p:ext uri="{BB962C8B-B14F-4D97-AF65-F5344CB8AC3E}">
        <p14:creationId xmlns:p14="http://schemas.microsoft.com/office/powerpoint/2010/main" val="34644481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D5263D"/>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F016D54-D2B8-6740-B51D-2F4073F3ED2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288000"/>
            <a:ext cx="4704000" cy="252000"/>
          </a:xfrm>
        </p:spPr>
        <p:txBody>
          <a:bodyPr anchor="t" anchorCtr="0"/>
          <a:lstStyle>
            <a:lvl1pPr algn="ctr">
              <a:defRPr sz="1600" cap="all" spc="80" baseline="0">
                <a:solidFill>
                  <a:schemeClr val="bg1"/>
                </a:solidFill>
              </a:defRPr>
            </a:lvl1pPr>
          </a:lstStyle>
          <a:p>
            <a:r>
              <a:rPr lang="en-GB"/>
              <a:t>Department of Economics</a:t>
            </a:r>
          </a:p>
        </p:txBody>
      </p:sp>
      <p:sp>
        <p:nvSpPr>
          <p:cNvPr id="3" name="Subtitle 2">
            <a:extLst>
              <a:ext uri="{FF2B5EF4-FFF2-40B4-BE49-F238E27FC236}">
                <a16:creationId xmlns:a16="http://schemas.microsoft.com/office/drawing/2014/main" id="{00DB4FFB-A229-AF47-8E60-155F5A2CCF9D}"/>
              </a:ext>
            </a:extLst>
          </p:cNvPr>
          <p:cNvSpPr>
            <a:spLocks noGrp="1"/>
          </p:cNvSpPr>
          <p:nvPr>
            <p:ph type="subTitle" idx="1" hasCustomPrompt="1"/>
          </p:nvPr>
        </p:nvSpPr>
        <p:spPr>
          <a:xfrm>
            <a:off x="1524000" y="3708755"/>
            <a:ext cx="9144000" cy="1283196"/>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endParaRPr lang="en-GB"/>
          </a:p>
        </p:txBody>
      </p:sp>
      <p:sp>
        <p:nvSpPr>
          <p:cNvPr id="2" name="Title 1">
            <a:extLst>
              <a:ext uri="{FF2B5EF4-FFF2-40B4-BE49-F238E27FC236}">
                <a16:creationId xmlns:a16="http://schemas.microsoft.com/office/drawing/2014/main" id="{515CDD45-0E24-824E-8528-54480BCF5819}"/>
              </a:ext>
            </a:extLst>
          </p:cNvPr>
          <p:cNvSpPr>
            <a:spLocks noGrp="1"/>
          </p:cNvSpPr>
          <p:nvPr>
            <p:ph type="ctrTitle" hasCustomPrompt="1"/>
          </p:nvPr>
        </p:nvSpPr>
        <p:spPr>
          <a:xfrm>
            <a:off x="1524000" y="1122363"/>
            <a:ext cx="9144000" cy="2387600"/>
          </a:xfrm>
        </p:spPr>
        <p:txBody>
          <a:bodyPr anchor="b"/>
          <a:lstStyle>
            <a:lvl1pPr algn="ctr">
              <a:defRPr sz="4600">
                <a:solidFill>
                  <a:schemeClr val="bg1"/>
                </a:solidFill>
              </a:defRPr>
            </a:lvl1pPr>
          </a:lstStyle>
          <a:p>
            <a:r>
              <a:rPr lang="en-US"/>
              <a:t>Add title</a:t>
            </a:r>
            <a:endParaRPr lang="en-GB"/>
          </a:p>
        </p:txBody>
      </p:sp>
      <p:pic>
        <p:nvPicPr>
          <p:cNvPr id="14" name="Picture 13">
            <a:extLst>
              <a:ext uri="{FF2B5EF4-FFF2-40B4-BE49-F238E27FC236}">
                <a16:creationId xmlns:a16="http://schemas.microsoft.com/office/drawing/2014/main" id="{E902E917-D503-FA48-9001-B5257DE2F8D4}"/>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57156" y="5188924"/>
            <a:ext cx="2277688" cy="842278"/>
          </a:xfrm>
          <a:prstGeom prst="rect">
            <a:avLst/>
          </a:prstGeom>
        </p:spPr>
      </p:pic>
    </p:spTree>
    <p:extLst>
      <p:ext uri="{BB962C8B-B14F-4D97-AF65-F5344CB8AC3E}">
        <p14:creationId xmlns:p14="http://schemas.microsoft.com/office/powerpoint/2010/main" val="16024919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or Statement">
    <p:bg>
      <p:bgPr>
        <a:solidFill>
          <a:srgbClr val="D5263D"/>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E43FC9-576E-A743-B16E-DA94919972D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288000"/>
            <a:ext cx="4704000" cy="252000"/>
          </a:xfrm>
        </p:spPr>
        <p:txBody>
          <a:bodyPr anchor="t" anchorCtr="0"/>
          <a:lstStyle>
            <a:lvl1pPr algn="ctr">
              <a:defRPr sz="1600" cap="all" spc="80" baseline="0">
                <a:solidFill>
                  <a:schemeClr val="bg1"/>
                </a:solidFill>
              </a:defRPr>
            </a:lvl1pPr>
          </a:lstStyle>
          <a:p>
            <a:r>
              <a:rPr lang="en-GB"/>
              <a:t>Department of Economics</a:t>
            </a:r>
          </a:p>
        </p:txBody>
      </p:sp>
      <p:sp>
        <p:nvSpPr>
          <p:cNvPr id="2" name="Title 1">
            <a:extLst>
              <a:ext uri="{FF2B5EF4-FFF2-40B4-BE49-F238E27FC236}">
                <a16:creationId xmlns:a16="http://schemas.microsoft.com/office/drawing/2014/main" id="{515CDD45-0E24-824E-8528-54480BCF5819}"/>
              </a:ext>
            </a:extLst>
          </p:cNvPr>
          <p:cNvSpPr>
            <a:spLocks noGrp="1"/>
          </p:cNvSpPr>
          <p:nvPr>
            <p:ph type="ctrTitle" hasCustomPrompt="1"/>
          </p:nvPr>
        </p:nvSpPr>
        <p:spPr>
          <a:xfrm>
            <a:off x="1524000" y="1122363"/>
            <a:ext cx="9144000" cy="4261727"/>
          </a:xfrm>
        </p:spPr>
        <p:txBody>
          <a:bodyPr anchor="ctr"/>
          <a:lstStyle>
            <a:lvl1pPr algn="ctr">
              <a:defRPr sz="3800">
                <a:solidFill>
                  <a:schemeClr val="bg1"/>
                </a:solidFill>
              </a:defRPr>
            </a:lvl1pPr>
          </a:lstStyle>
          <a:p>
            <a:r>
              <a:rPr lang="en-US"/>
              <a:t>Add Section tile, quote or statement text</a:t>
            </a:r>
            <a:endParaRPr lang="en-GB"/>
          </a:p>
        </p:txBody>
      </p:sp>
      <p:pic>
        <p:nvPicPr>
          <p:cNvPr id="10" name="Picture 9">
            <a:extLst>
              <a:ext uri="{FF2B5EF4-FFF2-40B4-BE49-F238E27FC236}">
                <a16:creationId xmlns:a16="http://schemas.microsoft.com/office/drawing/2014/main" id="{5523F27C-C0C9-DF4B-9499-A6E295917BBE}"/>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57156" y="5188924"/>
            <a:ext cx="2277688" cy="842278"/>
          </a:xfrm>
          <a:prstGeom prst="rect">
            <a:avLst/>
          </a:prstGeom>
        </p:spPr>
      </p:pic>
    </p:spTree>
    <p:extLst>
      <p:ext uri="{BB962C8B-B14F-4D97-AF65-F5344CB8AC3E}">
        <p14:creationId xmlns:p14="http://schemas.microsoft.com/office/powerpoint/2010/main" val="30595117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roduction Slid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92C0F6-B89E-814B-BDB2-B0BE0163185F}"/>
              </a:ext>
              <a:ext uri="{C183D7F6-B498-43B3-948B-1728B52AA6E4}">
                <adec:decorative xmlns:adec="http://schemas.microsoft.com/office/drawing/2017/decorative" val="1"/>
              </a:ext>
            </a:extLst>
          </p:cNvPr>
          <p:cNvSpPr/>
          <p:nvPr userDrawn="1"/>
        </p:nvSpPr>
        <p:spPr>
          <a:xfrm>
            <a:off x="0" y="0"/>
            <a:ext cx="12192000" cy="134620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Slide Number Placeholder 5">
            <a:extLst>
              <a:ext uri="{FF2B5EF4-FFF2-40B4-BE49-F238E27FC236}">
                <a16:creationId xmlns:a16="http://schemas.microsoft.com/office/drawing/2014/main" id="{891F0961-687E-414F-B883-189E0943ED7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2CC19541-5F6E-2C4C-BF21-196C1C8E2E31}" type="slidenum">
              <a:rPr lang="en-GB" smtClean="0"/>
              <a:pPr/>
              <a:t>‹#›</a:t>
            </a:fld>
            <a:endParaRPr lang="en-GB"/>
          </a:p>
        </p:txBody>
      </p:sp>
      <p:sp>
        <p:nvSpPr>
          <p:cNvPr id="12" name="TextBox 11">
            <a:extLst>
              <a:ext uri="{FF2B5EF4-FFF2-40B4-BE49-F238E27FC236}">
                <a16:creationId xmlns:a16="http://schemas.microsoft.com/office/drawing/2014/main" id="{15EB2273-3E9C-714C-947C-062AFA427E83}"/>
              </a:ext>
              <a:ext uri="{C183D7F6-B498-43B3-948B-1728B52AA6E4}">
                <adec:decorative xmlns:adec="http://schemas.microsoft.com/office/drawing/2017/decorative" val="1"/>
              </a:ext>
            </a:extLst>
          </p:cNvPr>
          <p:cNvSpPr txBox="1"/>
          <p:nvPr userDrawn="1"/>
        </p:nvSpPr>
        <p:spPr>
          <a:xfrm>
            <a:off x="13462355" y="-351692"/>
            <a:ext cx="0" cy="0"/>
          </a:xfrm>
          <a:prstGeom prst="rect">
            <a:avLst/>
          </a:prstGeom>
          <a:noFill/>
        </p:spPr>
        <p:txBody>
          <a:bodyPr wrap="none" lIns="0" tIns="0" rIns="0" bIns="0" rtlCol="0">
            <a:noAutofit/>
          </a:bodyPr>
          <a:lstStyle/>
          <a:p>
            <a:pPr algn="l"/>
            <a:endParaRPr lang="en-GB" sz="1200">
              <a:solidFill>
                <a:schemeClr val="tx2"/>
              </a:solidFill>
            </a:endParaRPr>
          </a:p>
        </p:txBody>
      </p:sp>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1476000"/>
            <a:ext cx="4704000" cy="252000"/>
          </a:xfrm>
        </p:spPr>
        <p:txBody>
          <a:bodyPr anchor="t" anchorCtr="0"/>
          <a:lstStyle>
            <a:lvl1pPr>
              <a:defRPr sz="1600" cap="all" spc="80" baseline="0">
                <a:solidFill>
                  <a:schemeClr val="tx2"/>
                </a:solidFill>
              </a:defRPr>
            </a:lvl1pPr>
          </a:lstStyle>
          <a:p>
            <a:pPr algn="ctr"/>
            <a:r>
              <a:rPr lang="en-GB"/>
              <a:t>Department of Economics</a:t>
            </a:r>
          </a:p>
        </p:txBody>
      </p:sp>
      <p:sp>
        <p:nvSpPr>
          <p:cNvPr id="3" name="Subtitle 2">
            <a:extLst>
              <a:ext uri="{FF2B5EF4-FFF2-40B4-BE49-F238E27FC236}">
                <a16:creationId xmlns:a16="http://schemas.microsoft.com/office/drawing/2014/main" id="{00DB4FFB-A229-AF47-8E60-155F5A2CCF9D}"/>
              </a:ext>
            </a:extLst>
          </p:cNvPr>
          <p:cNvSpPr>
            <a:spLocks noGrp="1"/>
          </p:cNvSpPr>
          <p:nvPr>
            <p:ph type="subTitle" idx="1" hasCustomPrompt="1"/>
          </p:nvPr>
        </p:nvSpPr>
        <p:spPr>
          <a:xfrm>
            <a:off x="1524000" y="2448000"/>
            <a:ext cx="9144000" cy="2340000"/>
          </a:xfrm>
        </p:spPr>
        <p:txBody>
          <a:bodyPr anchor="ct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introduction text or statement</a:t>
            </a:r>
            <a:endParaRPr lang="en-GB"/>
          </a:p>
        </p:txBody>
      </p:sp>
      <p:sp>
        <p:nvSpPr>
          <p:cNvPr id="2" name="Title 1">
            <a:extLst>
              <a:ext uri="{FF2B5EF4-FFF2-40B4-BE49-F238E27FC236}">
                <a16:creationId xmlns:a16="http://schemas.microsoft.com/office/drawing/2014/main" id="{515CDD45-0E24-824E-8528-54480BCF5819}"/>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11" name="Picture 10">
            <a:extLst>
              <a:ext uri="{FF2B5EF4-FFF2-40B4-BE49-F238E27FC236}">
                <a16:creationId xmlns:a16="http://schemas.microsoft.com/office/drawing/2014/main" id="{DD61FA11-02D0-7040-8302-0A049B263B8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6167759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0D3A48-071A-3948-B64A-C1CBE0E2FAB2}"/>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D52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Slide Number Placeholder 5">
            <a:extLst>
              <a:ext uri="{FF2B5EF4-FFF2-40B4-BE49-F238E27FC236}">
                <a16:creationId xmlns:a16="http://schemas.microsoft.com/office/drawing/2014/main" id="{4947E9B5-E429-6846-86BD-0F18F3D87852}"/>
              </a:ext>
              <a:ext uri="{C183D7F6-B498-43B3-948B-1728B52AA6E4}">
                <adec:decorative xmlns:adec="http://schemas.microsoft.com/office/drawing/2017/decorative" val="1"/>
              </a:ext>
            </a:extLst>
          </p:cNvPr>
          <p:cNvSpPr>
            <a:spLocks noGrp="1"/>
          </p:cNvSpPr>
          <p:nvPr>
            <p:ph type="sldNum" sz="quarter" idx="12"/>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3" name="Footer Placeholder 2">
            <a:extLst>
              <a:ext uri="{FF2B5EF4-FFF2-40B4-BE49-F238E27FC236}">
                <a16:creationId xmlns:a16="http://schemas.microsoft.com/office/drawing/2014/main" id="{935C8E32-874A-B143-97A4-7A85A30BAEC6}"/>
              </a:ext>
            </a:extLst>
          </p:cNvPr>
          <p:cNvSpPr>
            <a:spLocks noGrp="1"/>
          </p:cNvSpPr>
          <p:nvPr>
            <p:ph type="ftr" sz="quarter" idx="14"/>
          </p:nvPr>
        </p:nvSpPr>
        <p:spPr/>
        <p:txBody>
          <a:bodyPr/>
          <a:lstStyle>
            <a:lvl1pPr>
              <a:defRPr sz="800" cap="none" spc="0" baseline="0">
                <a:solidFill>
                  <a:schemeClr val="bg1"/>
                </a:solidFill>
              </a:defRPr>
            </a:lvl1pPr>
          </a:lstStyle>
          <a:p>
            <a:r>
              <a:rPr lang="en-GB"/>
              <a:t>Department of Economics</a:t>
            </a:r>
          </a:p>
        </p:txBody>
      </p:sp>
      <p:sp>
        <p:nvSpPr>
          <p:cNvPr id="18" name="Content Placeholder 11">
            <a:extLst>
              <a:ext uri="{FF2B5EF4-FFF2-40B4-BE49-F238E27FC236}">
                <a16:creationId xmlns:a16="http://schemas.microsoft.com/office/drawing/2014/main" id="{A6E03B43-8C85-3146-B22E-4FD9A082F70A}"/>
              </a:ext>
            </a:extLst>
          </p:cNvPr>
          <p:cNvSpPr>
            <a:spLocks noGrp="1"/>
          </p:cNvSpPr>
          <p:nvPr>
            <p:ph sz="quarter" idx="16" hasCustomPrompt="1"/>
          </p:nvPr>
        </p:nvSpPr>
        <p:spPr>
          <a:xfrm>
            <a:off x="6191251" y="1476375"/>
            <a:ext cx="5520267" cy="4140200"/>
          </a:xfrm>
        </p:spPr>
        <p:txBody>
          <a:bodyPr/>
          <a:lstStyle>
            <a:lvl1pPr>
              <a:defRPr sz="2000"/>
            </a:lvl1pPr>
          </a:lstStyle>
          <a:p>
            <a:pPr lvl="0"/>
            <a:r>
              <a:rPr lang="en-US"/>
              <a:t>Add chart/table/photo</a:t>
            </a:r>
            <a:endParaRPr lang="en-GB"/>
          </a:p>
        </p:txBody>
      </p:sp>
      <p:sp>
        <p:nvSpPr>
          <p:cNvPr id="5" name="Text Placeholder 4">
            <a:extLst>
              <a:ext uri="{FF2B5EF4-FFF2-40B4-BE49-F238E27FC236}">
                <a16:creationId xmlns:a16="http://schemas.microsoft.com/office/drawing/2014/main" id="{1AA3A0A6-2360-E749-813F-4C2BB76956BA}"/>
              </a:ext>
            </a:extLst>
          </p:cNvPr>
          <p:cNvSpPr>
            <a:spLocks noGrp="1"/>
          </p:cNvSpPr>
          <p:nvPr>
            <p:ph type="body" sz="quarter" idx="15"/>
          </p:nvPr>
        </p:nvSpPr>
        <p:spPr>
          <a:xfrm>
            <a:off x="479999" y="1475999"/>
            <a:ext cx="5520000" cy="4140000"/>
          </a:xfrm>
        </p:spPr>
        <p:txBody>
          <a:bodyPr/>
          <a:lstStyle>
            <a:lvl1pPr>
              <a:defRPr sz="2000"/>
            </a:lvl1pPr>
            <a:lvl2pPr>
              <a:defRPr sz="1600"/>
            </a:lvl2pPr>
            <a:lvl3pPr>
              <a:defRPr sz="1600"/>
            </a:lvl3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1">
            <a:extLst>
              <a:ext uri="{FF2B5EF4-FFF2-40B4-BE49-F238E27FC236}">
                <a16:creationId xmlns:a16="http://schemas.microsoft.com/office/drawing/2014/main" id="{F7E96223-04E2-904A-B269-0437DF59C348}"/>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9" name="Picture 8">
            <a:extLst>
              <a:ext uri="{FF2B5EF4-FFF2-40B4-BE49-F238E27FC236}">
                <a16:creationId xmlns:a16="http://schemas.microsoft.com/office/drawing/2014/main" id="{2B1B4D5C-C2B1-3448-AB7C-897E559E0FA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3303456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09" userDrawn="1">
          <p15:clr>
            <a:srgbClr val="FBAE40"/>
          </p15:clr>
        </p15:guide>
        <p15:guide id="3" pos="3871"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 and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0D3A48-071A-3948-B64A-C1CBE0E2FAB2}"/>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D52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Slide Number Placeholder 5">
            <a:extLst>
              <a:ext uri="{FF2B5EF4-FFF2-40B4-BE49-F238E27FC236}">
                <a16:creationId xmlns:a16="http://schemas.microsoft.com/office/drawing/2014/main" id="{4947E9B5-E429-6846-86BD-0F18F3D87852}"/>
              </a:ext>
              <a:ext uri="{C183D7F6-B498-43B3-948B-1728B52AA6E4}">
                <adec:decorative xmlns:adec="http://schemas.microsoft.com/office/drawing/2017/decorative" val="1"/>
              </a:ext>
            </a:extLst>
          </p:cNvPr>
          <p:cNvSpPr>
            <a:spLocks noGrp="1"/>
          </p:cNvSpPr>
          <p:nvPr>
            <p:ph type="sldNum" sz="quarter" idx="12"/>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3" name="Footer Placeholder 2">
            <a:extLst>
              <a:ext uri="{FF2B5EF4-FFF2-40B4-BE49-F238E27FC236}">
                <a16:creationId xmlns:a16="http://schemas.microsoft.com/office/drawing/2014/main" id="{935C8E32-874A-B143-97A4-7A85A30BAEC6}"/>
              </a:ext>
            </a:extLst>
          </p:cNvPr>
          <p:cNvSpPr>
            <a:spLocks noGrp="1"/>
          </p:cNvSpPr>
          <p:nvPr>
            <p:ph type="ftr" sz="quarter" idx="14"/>
          </p:nvPr>
        </p:nvSpPr>
        <p:spPr/>
        <p:txBody>
          <a:bodyPr/>
          <a:lstStyle>
            <a:lvl1pPr>
              <a:defRPr sz="800" cap="none" spc="0" baseline="0">
                <a:solidFill>
                  <a:schemeClr val="bg1"/>
                </a:solidFill>
              </a:defRPr>
            </a:lvl1pPr>
          </a:lstStyle>
          <a:p>
            <a:r>
              <a:rPr lang="en-GB"/>
              <a:t>Department of Economics</a:t>
            </a:r>
          </a:p>
        </p:txBody>
      </p:sp>
      <p:sp>
        <p:nvSpPr>
          <p:cNvPr id="15" name="Picture Placeholder 3"/>
          <p:cNvSpPr>
            <a:spLocks noGrp="1"/>
          </p:cNvSpPr>
          <p:nvPr>
            <p:ph type="pic" sz="quarter" idx="10"/>
          </p:nvPr>
        </p:nvSpPr>
        <p:spPr>
          <a:xfrm>
            <a:off x="8112000" y="1476000"/>
            <a:ext cx="3600000" cy="4140000"/>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9" name="Text Placeholder 4">
            <a:extLst>
              <a:ext uri="{FF2B5EF4-FFF2-40B4-BE49-F238E27FC236}">
                <a16:creationId xmlns:a16="http://schemas.microsoft.com/office/drawing/2014/main" id="{2AB1F66A-DEB0-684D-B5D3-31629EAC148A}"/>
              </a:ext>
            </a:extLst>
          </p:cNvPr>
          <p:cNvSpPr>
            <a:spLocks noGrp="1"/>
          </p:cNvSpPr>
          <p:nvPr>
            <p:ph type="body" sz="quarter" idx="16"/>
          </p:nvPr>
        </p:nvSpPr>
        <p:spPr>
          <a:xfrm>
            <a:off x="4296000" y="1475999"/>
            <a:ext cx="3600000" cy="4140000"/>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AA3A0A6-2360-E749-813F-4C2BB76956BA}"/>
              </a:ext>
            </a:extLst>
          </p:cNvPr>
          <p:cNvSpPr>
            <a:spLocks noGrp="1"/>
          </p:cNvSpPr>
          <p:nvPr>
            <p:ph type="body" sz="quarter" idx="15"/>
          </p:nvPr>
        </p:nvSpPr>
        <p:spPr>
          <a:xfrm>
            <a:off x="479999" y="1475999"/>
            <a:ext cx="3600000" cy="4140000"/>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1">
            <a:extLst>
              <a:ext uri="{FF2B5EF4-FFF2-40B4-BE49-F238E27FC236}">
                <a16:creationId xmlns:a16="http://schemas.microsoft.com/office/drawing/2014/main" id="{F7E96223-04E2-904A-B269-0437DF59C348}"/>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12" name="Picture 11">
            <a:extLst>
              <a:ext uri="{FF2B5EF4-FFF2-40B4-BE49-F238E27FC236}">
                <a16:creationId xmlns:a16="http://schemas.microsoft.com/office/drawing/2014/main" id="{0220A184-F777-7D45-85B7-144E186FFBC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22458241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09" userDrawn="1">
          <p15:clr>
            <a:srgbClr val="FBAE40"/>
          </p15:clr>
        </p15:guide>
        <p15:guide id="3" pos="3871"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and Statem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9BCFD0-067D-6545-8C5D-27D2627541BB}"/>
              </a:ext>
              <a:ext uri="{C183D7F6-B498-43B3-948B-1728B52AA6E4}">
                <adec:decorative xmlns:adec="http://schemas.microsoft.com/office/drawing/2017/decorative" val="1"/>
              </a:ext>
            </a:extLst>
          </p:cNvPr>
          <p:cNvSpPr/>
          <p:nvPr userDrawn="1"/>
        </p:nvSpPr>
        <p:spPr>
          <a:xfrm>
            <a:off x="6240000" y="1334950"/>
            <a:ext cx="5736000" cy="5346000"/>
          </a:xfrm>
          <a:prstGeom prst="rect">
            <a:avLst/>
          </a:prstGeom>
          <a:solidFill>
            <a:srgbClr val="D52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Rectangle 12">
            <a:extLst>
              <a:ext uri="{FF2B5EF4-FFF2-40B4-BE49-F238E27FC236}">
                <a16:creationId xmlns:a16="http://schemas.microsoft.com/office/drawing/2014/main" id="{940761A1-26AD-8F4C-B978-7CBBA4FEEF95}"/>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D52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Slide Number Placeholder 20">
            <a:extLst>
              <a:ext uri="{FF2B5EF4-FFF2-40B4-BE49-F238E27FC236}">
                <a16:creationId xmlns:a16="http://schemas.microsoft.com/office/drawing/2014/main" id="{F4D48016-9021-D745-AE00-DEBDCD99F3B5}"/>
              </a:ext>
              <a:ext uri="{C183D7F6-B498-43B3-948B-1728B52AA6E4}">
                <adec:decorative xmlns:adec="http://schemas.microsoft.com/office/drawing/2017/decorative" val="1"/>
              </a:ext>
            </a:extLst>
          </p:cNvPr>
          <p:cNvSpPr>
            <a:spLocks noGrp="1"/>
          </p:cNvSpPr>
          <p:nvPr>
            <p:ph type="sldNum" sz="quarter" idx="17"/>
          </p:nvPr>
        </p:nvSpPr>
        <p:spPr/>
        <p:txBody>
          <a:bodyPr/>
          <a:lstStyle>
            <a:lvl1pPr>
              <a:defRPr>
                <a:solidFill>
                  <a:schemeClr val="bg1"/>
                </a:solidFill>
              </a:defRPr>
            </a:lvl1pPr>
          </a:lstStyle>
          <a:p>
            <a:fld id="{2CC19541-5F6E-2C4C-BF21-196C1C8E2E31}" type="slidenum">
              <a:rPr lang="en-GB" smtClean="0"/>
              <a:pPr/>
              <a:t>‹#›</a:t>
            </a:fld>
            <a:endParaRPr lang="en-GB"/>
          </a:p>
        </p:txBody>
      </p:sp>
      <p:sp>
        <p:nvSpPr>
          <p:cNvPr id="2" name="Date Placeholder 1">
            <a:extLst>
              <a:ext uri="{FF2B5EF4-FFF2-40B4-BE49-F238E27FC236}">
                <a16:creationId xmlns:a16="http://schemas.microsoft.com/office/drawing/2014/main" id="{68317502-C27C-FB44-A9DD-A2CB8CCF8C11}"/>
              </a:ext>
              <a:ext uri="{C183D7F6-B498-43B3-948B-1728B52AA6E4}">
                <adec:decorative xmlns:adec="http://schemas.microsoft.com/office/drawing/2017/decorative" val="1"/>
              </a:ext>
            </a:extLst>
          </p:cNvPr>
          <p:cNvSpPr>
            <a:spLocks noGrp="1"/>
          </p:cNvSpPr>
          <p:nvPr>
            <p:ph type="dt" sz="half" idx="18"/>
          </p:nvPr>
        </p:nvSpPr>
        <p:spPr/>
        <p:txBody>
          <a:bodyPr/>
          <a:lstStyle/>
          <a:p>
            <a:endParaRPr lang="en-GB"/>
          </a:p>
        </p:txBody>
      </p:sp>
      <p:sp>
        <p:nvSpPr>
          <p:cNvPr id="9" name="Text Placeholder 8">
            <a:extLst>
              <a:ext uri="{FF2B5EF4-FFF2-40B4-BE49-F238E27FC236}">
                <a16:creationId xmlns:a16="http://schemas.microsoft.com/office/drawing/2014/main" id="{6C7B40B0-3203-CF4D-9A88-A624E8DA0CF6}"/>
              </a:ext>
            </a:extLst>
          </p:cNvPr>
          <p:cNvSpPr>
            <a:spLocks noGrp="1"/>
          </p:cNvSpPr>
          <p:nvPr>
            <p:ph type="body" sz="quarter" idx="14"/>
          </p:nvPr>
        </p:nvSpPr>
        <p:spPr>
          <a:xfrm>
            <a:off x="6642101" y="1661024"/>
            <a:ext cx="4953089" cy="3723776"/>
          </a:xfrm>
        </p:spPr>
        <p:txBody>
          <a:bodyPr anchor="ctr"/>
          <a:lstStyle>
            <a:lvl1pPr algn="ctr">
              <a:lnSpc>
                <a:spcPct val="120000"/>
              </a:lnSpc>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26D0EED9-FA6A-7B42-91E1-DA8F03660D1E}"/>
              </a:ext>
            </a:extLst>
          </p:cNvPr>
          <p:cNvSpPr>
            <a:spLocks noGrp="1"/>
          </p:cNvSpPr>
          <p:nvPr>
            <p:ph type="ftr" sz="quarter" idx="19"/>
          </p:nvPr>
        </p:nvSpPr>
        <p:spPr>
          <a:xfrm>
            <a:off x="6642100" y="1417474"/>
            <a:ext cx="4953089" cy="180000"/>
          </a:xfrm>
        </p:spPr>
        <p:txBody>
          <a:bodyPr/>
          <a:lstStyle>
            <a:lvl1pPr algn="ctr">
              <a:defRPr sz="1600" cap="all" spc="80" baseline="0">
                <a:solidFill>
                  <a:schemeClr val="bg1"/>
                </a:solidFill>
              </a:defRPr>
            </a:lvl1pPr>
          </a:lstStyle>
          <a:p>
            <a:r>
              <a:rPr lang="en-GB"/>
              <a:t>Department of Economics</a:t>
            </a:r>
          </a:p>
        </p:txBody>
      </p:sp>
      <p:sp>
        <p:nvSpPr>
          <p:cNvPr id="11" name="Picture Placeholder 10">
            <a:extLst>
              <a:ext uri="{FF2B5EF4-FFF2-40B4-BE49-F238E27FC236}">
                <a16:creationId xmlns:a16="http://schemas.microsoft.com/office/drawing/2014/main" id="{5A57B211-0045-2844-B5DA-1D7E13A68B82}"/>
              </a:ext>
            </a:extLst>
          </p:cNvPr>
          <p:cNvSpPr>
            <a:spLocks noGrp="1"/>
          </p:cNvSpPr>
          <p:nvPr>
            <p:ph type="pic" sz="quarter" idx="13"/>
          </p:nvPr>
        </p:nvSpPr>
        <p:spPr>
          <a:xfrm>
            <a:off x="240000" y="1334950"/>
            <a:ext cx="5736000" cy="5346000"/>
          </a:xfrm>
        </p:spPr>
        <p:txBody>
          <a:bodyPr/>
          <a:lstStyle>
            <a:lvl1pPr>
              <a:defRPr sz="2000"/>
            </a:lvl1pPr>
          </a:lstStyle>
          <a:p>
            <a:r>
              <a:rPr lang="en-GB"/>
              <a:t>Click icon to add picture</a:t>
            </a:r>
          </a:p>
        </p:txBody>
      </p:sp>
      <p:sp>
        <p:nvSpPr>
          <p:cNvPr id="15" name="Title 1">
            <a:extLst>
              <a:ext uri="{FF2B5EF4-FFF2-40B4-BE49-F238E27FC236}">
                <a16:creationId xmlns:a16="http://schemas.microsoft.com/office/drawing/2014/main" id="{831EBE83-A22C-5046-BD27-98989801D236}"/>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12" name="Picture 11">
            <a:extLst>
              <a:ext uri="{FF2B5EF4-FFF2-40B4-BE49-F238E27FC236}">
                <a16:creationId xmlns:a16="http://schemas.microsoft.com/office/drawing/2014/main" id="{E5455A15-D760-6C4E-BD35-0A9AB4A77A05}"/>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098134" y="5568928"/>
            <a:ext cx="2277688" cy="842278"/>
          </a:xfrm>
          <a:prstGeom prst="rect">
            <a:avLst/>
          </a:prstGeom>
        </p:spPr>
      </p:pic>
    </p:spTree>
    <p:extLst>
      <p:ext uri="{BB962C8B-B14F-4D97-AF65-F5344CB8AC3E}">
        <p14:creationId xmlns:p14="http://schemas.microsoft.com/office/powerpoint/2010/main" val="29547521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358D9A-2D1B-4343-A341-EED6475A20E7}"/>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D52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Slide Number Placeholder 5">
            <a:extLst>
              <a:ext uri="{FF2B5EF4-FFF2-40B4-BE49-F238E27FC236}">
                <a16:creationId xmlns:a16="http://schemas.microsoft.com/office/drawing/2014/main" id="{F9D6B513-3819-7244-9EB7-E0FD3745B012}"/>
              </a:ext>
              <a:ext uri="{C183D7F6-B498-43B3-948B-1728B52AA6E4}">
                <adec:decorative xmlns:adec="http://schemas.microsoft.com/office/drawing/2017/decorative" val="1"/>
              </a:ext>
            </a:extLst>
          </p:cNvPr>
          <p:cNvSpPr>
            <a:spLocks noGrp="1"/>
          </p:cNvSpPr>
          <p:nvPr>
            <p:ph type="sldNum" sz="quarter" idx="12"/>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5" name="Footer Placeholder 4">
            <a:extLst>
              <a:ext uri="{FF2B5EF4-FFF2-40B4-BE49-F238E27FC236}">
                <a16:creationId xmlns:a16="http://schemas.microsoft.com/office/drawing/2014/main" id="{3BB83845-5854-164D-9D7C-28AF5EC6DD6B}"/>
              </a:ext>
            </a:extLst>
          </p:cNvPr>
          <p:cNvSpPr>
            <a:spLocks noGrp="1"/>
          </p:cNvSpPr>
          <p:nvPr>
            <p:ph type="ftr" sz="quarter" idx="20"/>
          </p:nvPr>
        </p:nvSpPr>
        <p:spPr/>
        <p:txBody>
          <a:bodyPr/>
          <a:lstStyle>
            <a:lvl1pPr>
              <a:defRPr>
                <a:solidFill>
                  <a:schemeClr val="bg1"/>
                </a:solidFill>
              </a:defRPr>
            </a:lvl1pPr>
          </a:lstStyle>
          <a:p>
            <a:r>
              <a:rPr lang="en-GB"/>
              <a:t>Department of Economics</a:t>
            </a:r>
          </a:p>
        </p:txBody>
      </p:sp>
      <p:sp>
        <p:nvSpPr>
          <p:cNvPr id="13" name="Content Placeholder 2">
            <a:extLst>
              <a:ext uri="{FF2B5EF4-FFF2-40B4-BE49-F238E27FC236}">
                <a16:creationId xmlns:a16="http://schemas.microsoft.com/office/drawing/2014/main" id="{6F5D1C0F-74B3-8A4E-AAC6-F9A9FAAF8A5F}"/>
              </a:ext>
            </a:extLst>
          </p:cNvPr>
          <p:cNvSpPr>
            <a:spLocks noGrp="1"/>
          </p:cNvSpPr>
          <p:nvPr>
            <p:ph sz="quarter" idx="18" hasCustomPrompt="1"/>
          </p:nvPr>
        </p:nvSpPr>
        <p:spPr>
          <a:xfrm>
            <a:off x="480485" y="1470026"/>
            <a:ext cx="11231033" cy="4164013"/>
          </a:xfrm>
        </p:spPr>
        <p:txBody>
          <a:bodyPr/>
          <a:lstStyle/>
          <a:p>
            <a:pPr lvl="0"/>
            <a:r>
              <a:rPr lang="en-US"/>
              <a:t>Add chart/table/photo</a:t>
            </a:r>
            <a:endParaRPr lang="en-GB"/>
          </a:p>
        </p:txBody>
      </p:sp>
      <p:sp>
        <p:nvSpPr>
          <p:cNvPr id="8" name="Title 1">
            <a:extLst>
              <a:ext uri="{FF2B5EF4-FFF2-40B4-BE49-F238E27FC236}">
                <a16:creationId xmlns:a16="http://schemas.microsoft.com/office/drawing/2014/main" id="{0ED7ADA7-995B-A647-A79A-89447D55F3BC}"/>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9" name="Picture 8">
            <a:extLst>
              <a:ext uri="{FF2B5EF4-FFF2-40B4-BE49-F238E27FC236}">
                <a16:creationId xmlns:a16="http://schemas.microsoft.com/office/drawing/2014/main" id="{E259AED3-EABE-7F4F-B293-798E7ED51C3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3728788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or Statement">
    <p:bg>
      <p:bgPr>
        <a:solidFill>
          <a:schemeClr val="tx2"/>
        </a:solidFill>
        <a:effectLst/>
      </p:bgPr>
    </p:bg>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D6BB6B5A-BB20-3742-8F68-167C7D9246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288000"/>
            <a:ext cx="4704000" cy="252000"/>
          </a:xfrm>
        </p:spPr>
        <p:txBody>
          <a:bodyPr anchor="t" anchorCtr="0"/>
          <a:lstStyle>
            <a:lvl1pPr algn="ctr">
              <a:defRPr sz="1600" cap="all" spc="80" baseline="0">
                <a:solidFill>
                  <a:schemeClr val="bg1"/>
                </a:solidFill>
              </a:defRPr>
            </a:lvl1pPr>
          </a:lstStyle>
          <a:p>
            <a:r>
              <a:rPr lang="en-GB"/>
              <a:t>Department of Economics</a:t>
            </a:r>
          </a:p>
        </p:txBody>
      </p:sp>
      <p:sp>
        <p:nvSpPr>
          <p:cNvPr id="2" name="Title 1">
            <a:extLst>
              <a:ext uri="{FF2B5EF4-FFF2-40B4-BE49-F238E27FC236}">
                <a16:creationId xmlns:a16="http://schemas.microsoft.com/office/drawing/2014/main" id="{515CDD45-0E24-824E-8528-54480BCF5819}"/>
              </a:ext>
            </a:extLst>
          </p:cNvPr>
          <p:cNvSpPr>
            <a:spLocks noGrp="1"/>
          </p:cNvSpPr>
          <p:nvPr>
            <p:ph type="ctrTitle" hasCustomPrompt="1"/>
          </p:nvPr>
        </p:nvSpPr>
        <p:spPr>
          <a:xfrm>
            <a:off x="1524000" y="1122363"/>
            <a:ext cx="9144000" cy="4261727"/>
          </a:xfrm>
        </p:spPr>
        <p:txBody>
          <a:bodyPr anchor="ctr"/>
          <a:lstStyle>
            <a:lvl1pPr algn="ctr">
              <a:defRPr sz="3800">
                <a:solidFill>
                  <a:schemeClr val="bg1"/>
                </a:solidFill>
              </a:defRPr>
            </a:lvl1pPr>
          </a:lstStyle>
          <a:p>
            <a:r>
              <a:rPr lang="en-US"/>
              <a:t>Add Section tile, quote or statement text</a:t>
            </a:r>
            <a:endParaRPr lang="en-GB"/>
          </a:p>
        </p:txBody>
      </p:sp>
      <p:pic>
        <p:nvPicPr>
          <p:cNvPr id="10" name="Picture 9">
            <a:extLst>
              <a:ext uri="{FF2B5EF4-FFF2-40B4-BE49-F238E27FC236}">
                <a16:creationId xmlns:a16="http://schemas.microsoft.com/office/drawing/2014/main" id="{FACAEE83-1410-CB43-A994-26EEAEBD7715}"/>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57156" y="5188924"/>
            <a:ext cx="2277688" cy="842278"/>
          </a:xfrm>
          <a:prstGeom prst="rect">
            <a:avLst/>
          </a:prstGeom>
        </p:spPr>
      </p:pic>
    </p:spTree>
    <p:extLst>
      <p:ext uri="{BB962C8B-B14F-4D97-AF65-F5344CB8AC3E}">
        <p14:creationId xmlns:p14="http://schemas.microsoft.com/office/powerpoint/2010/main" val="8216993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D81C43-8221-2A45-AEF1-CF3F0F1FDDCE}"/>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D52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Slide Number Placeholder 5">
            <a:extLst>
              <a:ext uri="{FF2B5EF4-FFF2-40B4-BE49-F238E27FC236}">
                <a16:creationId xmlns:a16="http://schemas.microsoft.com/office/drawing/2014/main" id="{FDD6CF35-5CC2-D84E-935D-C78D0E7F16A3}"/>
              </a:ext>
              <a:ext uri="{C183D7F6-B498-43B3-948B-1728B52AA6E4}">
                <adec:decorative xmlns:adec="http://schemas.microsoft.com/office/drawing/2017/decorative" val="1"/>
              </a:ext>
            </a:extLst>
          </p:cNvPr>
          <p:cNvSpPr>
            <a:spLocks noGrp="1"/>
          </p:cNvSpPr>
          <p:nvPr>
            <p:ph type="sldNum" sz="quarter" idx="12"/>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3" name="Footer Placeholder 2">
            <a:extLst>
              <a:ext uri="{FF2B5EF4-FFF2-40B4-BE49-F238E27FC236}">
                <a16:creationId xmlns:a16="http://schemas.microsoft.com/office/drawing/2014/main" id="{2FBC7CC9-C258-3543-B9DD-40781B83006A}"/>
              </a:ext>
            </a:extLst>
          </p:cNvPr>
          <p:cNvSpPr>
            <a:spLocks noGrp="1"/>
          </p:cNvSpPr>
          <p:nvPr>
            <p:ph type="ftr" sz="quarter" idx="20"/>
          </p:nvPr>
        </p:nvSpPr>
        <p:spPr/>
        <p:txBody>
          <a:bodyPr/>
          <a:lstStyle>
            <a:lvl1pPr>
              <a:defRPr>
                <a:solidFill>
                  <a:schemeClr val="bg1"/>
                </a:solidFill>
              </a:defRPr>
            </a:lvl1pPr>
          </a:lstStyle>
          <a:p>
            <a:r>
              <a:rPr lang="en-GB"/>
              <a:t>Department of Economics</a:t>
            </a:r>
          </a:p>
        </p:txBody>
      </p:sp>
      <p:sp>
        <p:nvSpPr>
          <p:cNvPr id="13" name="Picture Placeholder 3">
            <a:extLst>
              <a:ext uri="{FF2B5EF4-FFF2-40B4-BE49-F238E27FC236}">
                <a16:creationId xmlns:a16="http://schemas.microsoft.com/office/drawing/2014/main" id="{2A65CA6F-7D91-3C47-9C36-79BAEE1D4880}"/>
              </a:ext>
            </a:extLst>
          </p:cNvPr>
          <p:cNvSpPr>
            <a:spLocks noGrp="1"/>
          </p:cNvSpPr>
          <p:nvPr>
            <p:ph type="pic" sz="quarter" idx="10"/>
          </p:nvPr>
        </p:nvSpPr>
        <p:spPr>
          <a:xfrm>
            <a:off x="6192000" y="1476000"/>
            <a:ext cx="5520000" cy="4140000"/>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14" name="Picture Placeholder 3">
            <a:extLst>
              <a:ext uri="{FF2B5EF4-FFF2-40B4-BE49-F238E27FC236}">
                <a16:creationId xmlns:a16="http://schemas.microsoft.com/office/drawing/2014/main" id="{C7C14F64-0AD7-814E-ADBD-00D172CAC615}"/>
              </a:ext>
            </a:extLst>
          </p:cNvPr>
          <p:cNvSpPr>
            <a:spLocks noGrp="1"/>
          </p:cNvSpPr>
          <p:nvPr>
            <p:ph type="pic" sz="quarter" idx="18"/>
          </p:nvPr>
        </p:nvSpPr>
        <p:spPr>
          <a:xfrm>
            <a:off x="480000" y="1476000"/>
            <a:ext cx="5520000" cy="4140000"/>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9" name="Title 1">
            <a:extLst>
              <a:ext uri="{FF2B5EF4-FFF2-40B4-BE49-F238E27FC236}">
                <a16:creationId xmlns:a16="http://schemas.microsoft.com/office/drawing/2014/main" id="{1798FDC9-9F20-E049-ABF0-2BC5CCB3F1B3}"/>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10" name="Picture 9">
            <a:extLst>
              <a:ext uri="{FF2B5EF4-FFF2-40B4-BE49-F238E27FC236}">
                <a16:creationId xmlns:a16="http://schemas.microsoft.com/office/drawing/2014/main" id="{80EFFEAE-60F0-9840-BD0F-BBC92D71331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21311429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 no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F418A-D9DA-E749-87DF-763811862F3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29762357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nse Slid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1D63CDE-4DD1-EC4A-84C4-5DD7C09D0057}"/>
              </a:ext>
              <a:ext uri="{C183D7F6-B498-43B3-948B-1728B52AA6E4}">
                <adec:decorative xmlns:adec="http://schemas.microsoft.com/office/drawing/2017/decorative" val="1"/>
              </a:ext>
            </a:extLst>
          </p:cNvPr>
          <p:cNvSpPr>
            <a:spLocks noGrp="1"/>
          </p:cNvSpPr>
          <p:nvPr>
            <p:ph type="sldNum" sz="quarter" idx="12"/>
          </p:nvPr>
        </p:nvSpPr>
        <p:spPr>
          <a:xfrm>
            <a:off x="11472000" y="6563524"/>
            <a:ext cx="480000" cy="180000"/>
          </a:xfrm>
        </p:spPr>
        <p:txBody>
          <a:bodyPr/>
          <a:lstStyle>
            <a:lvl1pPr>
              <a:defRPr sz="800">
                <a:solidFill>
                  <a:schemeClr val="tx2"/>
                </a:solidFill>
              </a:defRPr>
            </a:lvl1pPr>
          </a:lstStyle>
          <a:p>
            <a:fld id="{2CC19541-5F6E-2C4C-BF21-196C1C8E2E31}" type="slidenum">
              <a:rPr lang="en-GB" smtClean="0"/>
              <a:pPr/>
              <a:t>‹#›</a:t>
            </a:fld>
            <a:endParaRPr lang="en-GB"/>
          </a:p>
        </p:txBody>
      </p:sp>
      <p:sp>
        <p:nvSpPr>
          <p:cNvPr id="17" name="Footer Placeholder 16">
            <a:extLst>
              <a:ext uri="{FF2B5EF4-FFF2-40B4-BE49-F238E27FC236}">
                <a16:creationId xmlns:a16="http://schemas.microsoft.com/office/drawing/2014/main" id="{4F4F3D47-B439-104B-BEEC-3A61169D7A2D}"/>
              </a:ext>
              <a:ext uri="{C183D7F6-B498-43B3-948B-1728B52AA6E4}">
                <adec:decorative xmlns:adec="http://schemas.microsoft.com/office/drawing/2017/decorative" val="1"/>
              </a:ext>
            </a:extLst>
          </p:cNvPr>
          <p:cNvSpPr>
            <a:spLocks noGrp="1"/>
          </p:cNvSpPr>
          <p:nvPr>
            <p:ph type="ftr" sz="quarter" idx="21"/>
          </p:nvPr>
        </p:nvSpPr>
        <p:spPr>
          <a:xfrm>
            <a:off x="5242384" y="6563523"/>
            <a:ext cx="4114800" cy="180000"/>
          </a:xfrm>
        </p:spPr>
        <p:txBody>
          <a:bodyPr/>
          <a:lstStyle>
            <a:lvl1pPr>
              <a:defRPr sz="1600" cap="none" spc="0" baseline="0"/>
            </a:lvl1pPr>
          </a:lstStyle>
          <a:p>
            <a:r>
              <a:rPr lang="en-GB"/>
              <a:t>Department of Economics</a:t>
            </a:r>
          </a:p>
        </p:txBody>
      </p:sp>
      <p:sp>
        <p:nvSpPr>
          <p:cNvPr id="18" name="TextBox 17">
            <a:extLst>
              <a:ext uri="{FF2B5EF4-FFF2-40B4-BE49-F238E27FC236}">
                <a16:creationId xmlns:a16="http://schemas.microsoft.com/office/drawing/2014/main" id="{90127A75-19B8-EE42-98A0-A61504FE57D9}"/>
              </a:ext>
              <a:ext uri="{C183D7F6-B498-43B3-948B-1728B52AA6E4}">
                <adec:decorative xmlns:adec="http://schemas.microsoft.com/office/drawing/2017/decorative" val="1"/>
              </a:ext>
            </a:extLst>
          </p:cNvPr>
          <p:cNvSpPr txBox="1"/>
          <p:nvPr userDrawn="1"/>
        </p:nvSpPr>
        <p:spPr>
          <a:xfrm>
            <a:off x="391781" y="6477964"/>
            <a:ext cx="8307740" cy="351121"/>
          </a:xfrm>
          <a:prstGeom prst="rect">
            <a:avLst/>
          </a:prstGeom>
          <a:noFill/>
        </p:spPr>
        <p:txBody>
          <a:bodyPr wrap="square" lIns="0" tIns="0" rIns="0" bIns="0" rtlCol="0" anchor="ctr" anchorCtr="0">
            <a:noAutofit/>
          </a:bodyPr>
          <a:lstStyle/>
          <a:p>
            <a:r>
              <a:rPr lang="en-GB" sz="1600">
                <a:solidFill>
                  <a:schemeClr val="tx2"/>
                </a:solidFill>
              </a:rPr>
              <a:t>University of Sussex Business School – </a:t>
            </a:r>
          </a:p>
        </p:txBody>
      </p:sp>
      <p:sp>
        <p:nvSpPr>
          <p:cNvPr id="13" name="Content Placeholder 10">
            <a:extLst>
              <a:ext uri="{FF2B5EF4-FFF2-40B4-BE49-F238E27FC236}">
                <a16:creationId xmlns:a16="http://schemas.microsoft.com/office/drawing/2014/main" id="{1F34AE87-A884-3F46-BDEF-93AEDE5E01EE}"/>
              </a:ext>
            </a:extLst>
          </p:cNvPr>
          <p:cNvSpPr>
            <a:spLocks noGrp="1"/>
          </p:cNvSpPr>
          <p:nvPr>
            <p:ph sz="quarter" idx="19"/>
          </p:nvPr>
        </p:nvSpPr>
        <p:spPr>
          <a:xfrm>
            <a:off x="8111142" y="396453"/>
            <a:ext cx="3600449" cy="6013028"/>
          </a:xfrm>
        </p:spPr>
        <p:txBody>
          <a:bodyPr/>
          <a:lstStyle>
            <a:lvl1pPr>
              <a:defRPr sz="2000"/>
            </a:lvl1pPr>
            <a:lvl2pPr>
              <a:defRPr sz="1600"/>
            </a:lvl2pPr>
            <a:lvl3pPr>
              <a:defRPr sz="1600"/>
            </a:lvl3pPr>
            <a:lvl4pPr>
              <a:defRPr sz="20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Content Placeholder 10">
            <a:extLst>
              <a:ext uri="{FF2B5EF4-FFF2-40B4-BE49-F238E27FC236}">
                <a16:creationId xmlns:a16="http://schemas.microsoft.com/office/drawing/2014/main" id="{0219AE79-442B-B24C-BB69-50651E6FEAA4}"/>
              </a:ext>
            </a:extLst>
          </p:cNvPr>
          <p:cNvSpPr>
            <a:spLocks noGrp="1"/>
          </p:cNvSpPr>
          <p:nvPr>
            <p:ph sz="quarter" idx="18"/>
          </p:nvPr>
        </p:nvSpPr>
        <p:spPr>
          <a:xfrm>
            <a:off x="4291550" y="1475999"/>
            <a:ext cx="3600449" cy="4933482"/>
          </a:xfrm>
        </p:spPr>
        <p:txBody>
          <a:bodyPr/>
          <a:lstStyle>
            <a:lvl1pPr>
              <a:defRPr sz="2000"/>
            </a:lvl1pPr>
            <a:lvl2pPr>
              <a:defRPr sz="1600"/>
            </a:lvl2pPr>
            <a:lvl3pPr>
              <a:defRPr sz="1600"/>
            </a:lvl3pPr>
            <a:lvl4pPr>
              <a:defRPr sz="20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Content Placeholder 10">
            <a:extLst>
              <a:ext uri="{FF2B5EF4-FFF2-40B4-BE49-F238E27FC236}">
                <a16:creationId xmlns:a16="http://schemas.microsoft.com/office/drawing/2014/main" id="{BEC8765E-7826-1748-8472-ADB34D09F795}"/>
              </a:ext>
            </a:extLst>
          </p:cNvPr>
          <p:cNvSpPr>
            <a:spLocks noGrp="1"/>
          </p:cNvSpPr>
          <p:nvPr>
            <p:ph sz="quarter" idx="17"/>
          </p:nvPr>
        </p:nvSpPr>
        <p:spPr>
          <a:xfrm>
            <a:off x="480485" y="1475999"/>
            <a:ext cx="3600449" cy="4933481"/>
          </a:xfrm>
        </p:spPr>
        <p:txBody>
          <a:bodyPr/>
          <a:lstStyle>
            <a:lvl1pPr>
              <a:defRPr sz="2000"/>
            </a:lvl1pPr>
            <a:lvl2pPr>
              <a:defRPr sz="1600"/>
            </a:lvl2pPr>
            <a:lvl3pPr>
              <a:defRPr sz="1600"/>
            </a:lvl3pPr>
            <a:lvl4pPr>
              <a:defRPr sz="20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itle 1">
            <a:extLst>
              <a:ext uri="{FF2B5EF4-FFF2-40B4-BE49-F238E27FC236}">
                <a16:creationId xmlns:a16="http://schemas.microsoft.com/office/drawing/2014/main" id="{04F738EF-07CA-1144-A98A-54B9757C5928}"/>
              </a:ext>
            </a:extLst>
          </p:cNvPr>
          <p:cNvSpPr>
            <a:spLocks noGrp="1"/>
          </p:cNvSpPr>
          <p:nvPr>
            <p:ph type="ctrTitle" hasCustomPrompt="1"/>
          </p:nvPr>
        </p:nvSpPr>
        <p:spPr>
          <a:xfrm>
            <a:off x="480001" y="47624"/>
            <a:ext cx="7411999" cy="1080000"/>
          </a:xfrm>
        </p:spPr>
        <p:txBody>
          <a:bodyPr anchor="ctr"/>
          <a:lstStyle>
            <a:lvl1pPr algn="l">
              <a:defRPr sz="3800">
                <a:solidFill>
                  <a:schemeClr val="tx2"/>
                </a:solidFill>
              </a:defRPr>
            </a:lvl1pPr>
          </a:lstStyle>
          <a:p>
            <a:r>
              <a:rPr lang="en-US"/>
              <a:t>Add Title</a:t>
            </a:r>
            <a:endParaRPr lang="en-GB"/>
          </a:p>
        </p:txBody>
      </p:sp>
    </p:spTree>
    <p:extLst>
      <p:ext uri="{BB962C8B-B14F-4D97-AF65-F5344CB8AC3E}">
        <p14:creationId xmlns:p14="http://schemas.microsoft.com/office/powerpoint/2010/main" val="11305300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and Three Photo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E316A53-C9C4-7446-89F2-04D81C460DD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9353" y="5905500"/>
            <a:ext cx="2387600" cy="533400"/>
          </a:xfrm>
          <a:prstGeom prst="rect">
            <a:avLst/>
          </a:prstGeom>
        </p:spPr>
      </p:pic>
      <p:sp>
        <p:nvSpPr>
          <p:cNvPr id="8" name="Rectangle 7">
            <a:extLst>
              <a:ext uri="{FF2B5EF4-FFF2-40B4-BE49-F238E27FC236}">
                <a16:creationId xmlns:a16="http://schemas.microsoft.com/office/drawing/2014/main" id="{BC9BCFD0-067D-6545-8C5D-27D2627541BB}"/>
              </a:ext>
              <a:ext uri="{C183D7F6-B498-43B3-948B-1728B52AA6E4}">
                <adec:decorative xmlns:adec="http://schemas.microsoft.com/office/drawing/2017/decorative" val="1"/>
              </a:ext>
            </a:extLst>
          </p:cNvPr>
          <p:cNvSpPr/>
          <p:nvPr userDrawn="1"/>
        </p:nvSpPr>
        <p:spPr>
          <a:xfrm>
            <a:off x="222948" y="1334950"/>
            <a:ext cx="5736000" cy="534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Rectangle 12">
            <a:extLst>
              <a:ext uri="{FF2B5EF4-FFF2-40B4-BE49-F238E27FC236}">
                <a16:creationId xmlns:a16="http://schemas.microsoft.com/office/drawing/2014/main" id="{940761A1-26AD-8F4C-B978-7CBBA4FEEF95}"/>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D52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0" name="Footer Placeholder 19">
            <a:extLst>
              <a:ext uri="{FF2B5EF4-FFF2-40B4-BE49-F238E27FC236}">
                <a16:creationId xmlns:a16="http://schemas.microsoft.com/office/drawing/2014/main" id="{6225B155-635C-B54E-98A0-3C52FD0CBEA5}"/>
              </a:ext>
              <a:ext uri="{C183D7F6-B498-43B3-948B-1728B52AA6E4}">
                <adec:decorative xmlns:adec="http://schemas.microsoft.com/office/drawing/2017/decorative" val="1"/>
              </a:ext>
            </a:extLst>
          </p:cNvPr>
          <p:cNvSpPr>
            <a:spLocks noGrp="1"/>
          </p:cNvSpPr>
          <p:nvPr>
            <p:ph type="ftr" sz="quarter" idx="16"/>
          </p:nvPr>
        </p:nvSpPr>
        <p:spPr/>
        <p:txBody>
          <a:bodyPr/>
          <a:lstStyle>
            <a:lvl1pPr>
              <a:defRPr>
                <a:solidFill>
                  <a:schemeClr val="bg1"/>
                </a:solidFill>
              </a:defRPr>
            </a:lvl1pPr>
          </a:lstStyle>
          <a:p>
            <a:r>
              <a:rPr lang="en-GB"/>
              <a:t>Department of Economics</a:t>
            </a:r>
          </a:p>
        </p:txBody>
      </p:sp>
      <p:sp>
        <p:nvSpPr>
          <p:cNvPr id="21" name="Slide Number Placeholder 20">
            <a:extLst>
              <a:ext uri="{FF2B5EF4-FFF2-40B4-BE49-F238E27FC236}">
                <a16:creationId xmlns:a16="http://schemas.microsoft.com/office/drawing/2014/main" id="{F4D48016-9021-D745-AE00-DEBDCD99F3B5}"/>
              </a:ext>
              <a:ext uri="{C183D7F6-B498-43B3-948B-1728B52AA6E4}">
                <adec:decorative xmlns:adec="http://schemas.microsoft.com/office/drawing/2017/decorative" val="1"/>
              </a:ext>
            </a:extLst>
          </p:cNvPr>
          <p:cNvSpPr>
            <a:spLocks noGrp="1"/>
          </p:cNvSpPr>
          <p:nvPr>
            <p:ph type="sldNum" sz="quarter" idx="17"/>
          </p:nvPr>
        </p:nvSpPr>
        <p:spPr/>
        <p:txBody>
          <a:bodyPr/>
          <a:lstStyle>
            <a:lvl1pPr>
              <a:defRPr>
                <a:solidFill>
                  <a:schemeClr val="bg1"/>
                </a:solidFill>
              </a:defRPr>
            </a:lvl1pPr>
          </a:lstStyle>
          <a:p>
            <a:fld id="{2CC19541-5F6E-2C4C-BF21-196C1C8E2E31}" type="slidenum">
              <a:rPr lang="en-GB" smtClean="0"/>
              <a:pPr/>
              <a:t>‹#›</a:t>
            </a:fld>
            <a:endParaRPr lang="en-GB"/>
          </a:p>
        </p:txBody>
      </p:sp>
      <p:sp>
        <p:nvSpPr>
          <p:cNvPr id="16" name="Picture Placeholder 3">
            <a:extLst>
              <a:ext uri="{FF2B5EF4-FFF2-40B4-BE49-F238E27FC236}">
                <a16:creationId xmlns:a16="http://schemas.microsoft.com/office/drawing/2014/main" id="{8C79CD37-E4DA-FA41-8E9D-41522B86F445}"/>
              </a:ext>
            </a:extLst>
          </p:cNvPr>
          <p:cNvSpPr>
            <a:spLocks noGrp="1"/>
          </p:cNvSpPr>
          <p:nvPr>
            <p:ph type="pic" sz="quarter" idx="18"/>
          </p:nvPr>
        </p:nvSpPr>
        <p:spPr>
          <a:xfrm>
            <a:off x="9857187" y="4197602"/>
            <a:ext cx="2094813" cy="2463783"/>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12" name="Picture Placeholder 3">
            <a:extLst>
              <a:ext uri="{FF2B5EF4-FFF2-40B4-BE49-F238E27FC236}">
                <a16:creationId xmlns:a16="http://schemas.microsoft.com/office/drawing/2014/main" id="{4CFF857B-12AB-E04C-A1F6-FC4B79FE185A}"/>
              </a:ext>
            </a:extLst>
          </p:cNvPr>
          <p:cNvSpPr>
            <a:spLocks noGrp="1"/>
          </p:cNvSpPr>
          <p:nvPr>
            <p:ph type="pic" sz="quarter" idx="12"/>
          </p:nvPr>
        </p:nvSpPr>
        <p:spPr>
          <a:xfrm>
            <a:off x="6216000" y="4197602"/>
            <a:ext cx="3401187" cy="2463783"/>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10" name="Picture Placeholder 3">
            <a:extLst>
              <a:ext uri="{FF2B5EF4-FFF2-40B4-BE49-F238E27FC236}">
                <a16:creationId xmlns:a16="http://schemas.microsoft.com/office/drawing/2014/main" id="{7DA10396-CCCF-0340-BB00-412EEECBC0ED}"/>
              </a:ext>
            </a:extLst>
          </p:cNvPr>
          <p:cNvSpPr>
            <a:spLocks noGrp="1"/>
          </p:cNvSpPr>
          <p:nvPr>
            <p:ph type="pic" sz="quarter" idx="10"/>
          </p:nvPr>
        </p:nvSpPr>
        <p:spPr>
          <a:xfrm>
            <a:off x="6216000" y="1334951"/>
            <a:ext cx="5736000" cy="2679701"/>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9" name="Text Placeholder 8">
            <a:extLst>
              <a:ext uri="{FF2B5EF4-FFF2-40B4-BE49-F238E27FC236}">
                <a16:creationId xmlns:a16="http://schemas.microsoft.com/office/drawing/2014/main" id="{6C7B40B0-3203-CF4D-9A88-A624E8DA0CF6}"/>
              </a:ext>
            </a:extLst>
          </p:cNvPr>
          <p:cNvSpPr>
            <a:spLocks noGrp="1"/>
          </p:cNvSpPr>
          <p:nvPr>
            <p:ph type="body" sz="quarter" idx="14"/>
          </p:nvPr>
        </p:nvSpPr>
        <p:spPr>
          <a:xfrm>
            <a:off x="625049" y="1661024"/>
            <a:ext cx="4953089" cy="3723776"/>
          </a:xfrm>
        </p:spPr>
        <p:txBody>
          <a:bodyPr anchor="ctr"/>
          <a:lstStyle>
            <a:lvl1pPr algn="ctr">
              <a:defRPr>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itle 1">
            <a:extLst>
              <a:ext uri="{FF2B5EF4-FFF2-40B4-BE49-F238E27FC236}">
                <a16:creationId xmlns:a16="http://schemas.microsoft.com/office/drawing/2014/main" id="{831EBE83-A22C-5046-BD27-98989801D236}"/>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Tree>
    <p:extLst>
      <p:ext uri="{BB962C8B-B14F-4D97-AF65-F5344CB8AC3E}">
        <p14:creationId xmlns:p14="http://schemas.microsoft.com/office/powerpoint/2010/main" val="39532613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and Image Montage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4740E7-B28B-354B-894B-D5CB107AD1F7}"/>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D52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Footer Placeholder 19">
            <a:extLst>
              <a:ext uri="{FF2B5EF4-FFF2-40B4-BE49-F238E27FC236}">
                <a16:creationId xmlns:a16="http://schemas.microsoft.com/office/drawing/2014/main" id="{92A5F2FD-6AD5-5947-A6AB-FA9F15F00EC7}"/>
              </a:ext>
              <a:ext uri="{C183D7F6-B498-43B3-948B-1728B52AA6E4}">
                <adec:decorative xmlns:adec="http://schemas.microsoft.com/office/drawing/2017/decorative" val="1"/>
              </a:ext>
            </a:extLst>
          </p:cNvPr>
          <p:cNvSpPr>
            <a:spLocks noGrp="1"/>
          </p:cNvSpPr>
          <p:nvPr>
            <p:ph type="ftr" sz="quarter" idx="18"/>
          </p:nvPr>
        </p:nvSpPr>
        <p:spPr>
          <a:xfrm>
            <a:off x="222948" y="50489"/>
            <a:ext cx="4114800" cy="180000"/>
          </a:xfrm>
        </p:spPr>
        <p:txBody>
          <a:bodyPr/>
          <a:lstStyle>
            <a:lvl1pPr>
              <a:defRPr>
                <a:solidFill>
                  <a:schemeClr val="bg1"/>
                </a:solidFill>
              </a:defRPr>
            </a:lvl1pPr>
          </a:lstStyle>
          <a:p>
            <a:r>
              <a:rPr lang="en-GB"/>
              <a:t>Department of Economics</a:t>
            </a:r>
          </a:p>
        </p:txBody>
      </p:sp>
      <p:sp>
        <p:nvSpPr>
          <p:cNvPr id="16" name="Slide Number Placeholder 20">
            <a:extLst>
              <a:ext uri="{FF2B5EF4-FFF2-40B4-BE49-F238E27FC236}">
                <a16:creationId xmlns:a16="http://schemas.microsoft.com/office/drawing/2014/main" id="{9905499C-3BA1-434B-A1EE-1D35AA6455B8}"/>
              </a:ext>
              <a:ext uri="{C183D7F6-B498-43B3-948B-1728B52AA6E4}">
                <adec:decorative xmlns:adec="http://schemas.microsoft.com/office/drawing/2017/decorative" val="1"/>
              </a:ext>
            </a:extLst>
          </p:cNvPr>
          <p:cNvSpPr>
            <a:spLocks noGrp="1"/>
          </p:cNvSpPr>
          <p:nvPr>
            <p:ph type="sldNum" sz="quarter" idx="19"/>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19" name="Picture Placeholder 3"/>
          <p:cNvSpPr>
            <a:spLocks noGrp="1"/>
          </p:cNvSpPr>
          <p:nvPr>
            <p:ph type="pic" sz="quarter" idx="17" hasCustomPrompt="1"/>
          </p:nvPr>
        </p:nvSpPr>
        <p:spPr>
          <a:xfrm>
            <a:off x="8167505" y="4435478"/>
            <a:ext cx="3784496" cy="2249323"/>
          </a:xfrm>
          <a:prstGeom prst="rect">
            <a:avLst/>
          </a:prstGeom>
        </p:spPr>
        <p:txBody>
          <a:bodyPr tIns="936000" anchor="ctr"/>
          <a:lstStyle>
            <a:lvl1pPr marL="0" indent="0" algn="ctr">
              <a:buNone/>
              <a:defRPr sz="1350">
                <a:solidFill>
                  <a:schemeClr val="bg2"/>
                </a:solidFill>
              </a:defRPr>
            </a:lvl1pPr>
          </a:lstStyle>
          <a:p>
            <a:r>
              <a:rPr lang="en-GB"/>
              <a:t>Photo</a:t>
            </a:r>
          </a:p>
        </p:txBody>
      </p:sp>
      <p:sp>
        <p:nvSpPr>
          <p:cNvPr id="17" name="Picture Placeholder 3"/>
          <p:cNvSpPr>
            <a:spLocks noGrp="1"/>
          </p:cNvSpPr>
          <p:nvPr>
            <p:ph type="pic" sz="quarter" idx="16" hasCustomPrompt="1"/>
          </p:nvPr>
        </p:nvSpPr>
        <p:spPr>
          <a:xfrm>
            <a:off x="4337748" y="4435478"/>
            <a:ext cx="3633944" cy="2249323"/>
          </a:xfrm>
          <a:prstGeom prst="rect">
            <a:avLst/>
          </a:prstGeom>
        </p:spPr>
        <p:txBody>
          <a:bodyPr tIns="936000" anchor="ctr"/>
          <a:lstStyle>
            <a:lvl1pPr marL="0" indent="0" algn="ctr">
              <a:buNone/>
              <a:defRPr sz="1350">
                <a:solidFill>
                  <a:schemeClr val="bg2"/>
                </a:solidFill>
              </a:defRPr>
            </a:lvl1pPr>
          </a:lstStyle>
          <a:p>
            <a:r>
              <a:rPr lang="en-GB"/>
              <a:t>Photo</a:t>
            </a:r>
          </a:p>
        </p:txBody>
      </p:sp>
      <p:sp>
        <p:nvSpPr>
          <p:cNvPr id="21" name="Text Placeholder 2">
            <a:extLst>
              <a:ext uri="{FF2B5EF4-FFF2-40B4-BE49-F238E27FC236}">
                <a16:creationId xmlns:a16="http://schemas.microsoft.com/office/drawing/2014/main" id="{D55334C4-49FF-D842-96B2-0E6D459698ED}"/>
              </a:ext>
            </a:extLst>
          </p:cNvPr>
          <p:cNvSpPr>
            <a:spLocks noGrp="1"/>
          </p:cNvSpPr>
          <p:nvPr>
            <p:ph type="body" sz="quarter" idx="21" hasCustomPrompt="1"/>
          </p:nvPr>
        </p:nvSpPr>
        <p:spPr>
          <a:xfrm>
            <a:off x="239999" y="3788397"/>
            <a:ext cx="3882192" cy="2908300"/>
          </a:xfrm>
          <a:solidFill>
            <a:schemeClr val="bg2"/>
          </a:solidFill>
          <a:ln>
            <a:noFill/>
          </a:ln>
        </p:spPr>
        <p:txBody>
          <a:bodyPr lIns="36000" tIns="36000" rIns="36000" bIns="36000" anchor="ctr"/>
          <a:lstStyle>
            <a:lvl1pPr algn="ctr">
              <a:defRPr sz="2000"/>
            </a:lvl1pPr>
          </a:lstStyle>
          <a:p>
            <a:pPr lvl="0"/>
            <a:r>
              <a:rPr lang="en-GB"/>
              <a:t>Add text</a:t>
            </a:r>
          </a:p>
        </p:txBody>
      </p:sp>
      <p:sp>
        <p:nvSpPr>
          <p:cNvPr id="20" name="Text Placeholder 2">
            <a:extLst>
              <a:ext uri="{FF2B5EF4-FFF2-40B4-BE49-F238E27FC236}">
                <a16:creationId xmlns:a16="http://schemas.microsoft.com/office/drawing/2014/main" id="{1DA11306-3A9C-C147-8075-4B097C80A866}"/>
              </a:ext>
            </a:extLst>
          </p:cNvPr>
          <p:cNvSpPr>
            <a:spLocks noGrp="1"/>
          </p:cNvSpPr>
          <p:nvPr>
            <p:ph type="body" sz="quarter" idx="20" hasCustomPrompt="1"/>
          </p:nvPr>
        </p:nvSpPr>
        <p:spPr>
          <a:xfrm>
            <a:off x="4333902" y="1358900"/>
            <a:ext cx="7614252" cy="2908300"/>
          </a:xfrm>
          <a:solidFill>
            <a:schemeClr val="bg2"/>
          </a:solidFill>
          <a:ln>
            <a:noFill/>
          </a:ln>
        </p:spPr>
        <p:txBody>
          <a:bodyPr lIns="36000" tIns="36000" rIns="36000" bIns="36000" anchor="ctr"/>
          <a:lstStyle>
            <a:lvl1pPr algn="ctr">
              <a:defRPr sz="2000"/>
            </a:lvl1pPr>
          </a:lstStyle>
          <a:p>
            <a:pPr lvl="0"/>
            <a:r>
              <a:rPr lang="en-GB"/>
              <a:t>Add text</a:t>
            </a:r>
          </a:p>
        </p:txBody>
      </p:sp>
      <p:sp>
        <p:nvSpPr>
          <p:cNvPr id="32" name="Picture Placeholder 3"/>
          <p:cNvSpPr>
            <a:spLocks noGrp="1"/>
          </p:cNvSpPr>
          <p:nvPr>
            <p:ph type="pic" sz="quarter" idx="11" hasCustomPrompt="1"/>
          </p:nvPr>
        </p:nvSpPr>
        <p:spPr>
          <a:xfrm>
            <a:off x="240000" y="1359469"/>
            <a:ext cx="3882192" cy="2221461"/>
          </a:xfrm>
          <a:prstGeom prst="rect">
            <a:avLst/>
          </a:prstGeom>
        </p:spPr>
        <p:txBody>
          <a:bodyPr tIns="936000" anchor="ctr"/>
          <a:lstStyle>
            <a:lvl1pPr marL="0" indent="0" algn="ctr">
              <a:buNone/>
              <a:defRPr sz="1350">
                <a:solidFill>
                  <a:schemeClr val="bg2"/>
                </a:solidFill>
              </a:defRPr>
            </a:lvl1pPr>
          </a:lstStyle>
          <a:p>
            <a:r>
              <a:rPr lang="en-GB"/>
              <a:t>Photo</a:t>
            </a:r>
          </a:p>
        </p:txBody>
      </p:sp>
      <p:sp>
        <p:nvSpPr>
          <p:cNvPr id="12" name="Title 1">
            <a:extLst>
              <a:ext uri="{FF2B5EF4-FFF2-40B4-BE49-F238E27FC236}">
                <a16:creationId xmlns:a16="http://schemas.microsoft.com/office/drawing/2014/main" id="{F01A1AE9-B721-C541-ACDF-1A1B837E63C9}"/>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Tree>
    <p:extLst>
      <p:ext uri="{BB962C8B-B14F-4D97-AF65-F5344CB8AC3E}">
        <p14:creationId xmlns:p14="http://schemas.microsoft.com/office/powerpoint/2010/main" val="28756977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nd Image Montag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4740E7-B28B-354B-894B-D5CB107AD1F7}"/>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D52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Footer Placeholder 19">
            <a:extLst>
              <a:ext uri="{FF2B5EF4-FFF2-40B4-BE49-F238E27FC236}">
                <a16:creationId xmlns:a16="http://schemas.microsoft.com/office/drawing/2014/main" id="{92A5F2FD-6AD5-5947-A6AB-FA9F15F00EC7}"/>
              </a:ext>
              <a:ext uri="{C183D7F6-B498-43B3-948B-1728B52AA6E4}">
                <adec:decorative xmlns:adec="http://schemas.microsoft.com/office/drawing/2017/decorative" val="1"/>
              </a:ext>
            </a:extLst>
          </p:cNvPr>
          <p:cNvSpPr>
            <a:spLocks noGrp="1"/>
          </p:cNvSpPr>
          <p:nvPr>
            <p:ph type="ftr" sz="quarter" idx="18"/>
          </p:nvPr>
        </p:nvSpPr>
        <p:spPr>
          <a:xfrm>
            <a:off x="222948" y="50489"/>
            <a:ext cx="4114800" cy="180000"/>
          </a:xfrm>
        </p:spPr>
        <p:txBody>
          <a:bodyPr/>
          <a:lstStyle>
            <a:lvl1pPr>
              <a:defRPr>
                <a:solidFill>
                  <a:schemeClr val="bg1"/>
                </a:solidFill>
              </a:defRPr>
            </a:lvl1pPr>
          </a:lstStyle>
          <a:p>
            <a:r>
              <a:rPr lang="en-GB"/>
              <a:t>Department of Economics</a:t>
            </a:r>
          </a:p>
        </p:txBody>
      </p:sp>
      <p:sp>
        <p:nvSpPr>
          <p:cNvPr id="16" name="Slide Number Placeholder 20">
            <a:extLst>
              <a:ext uri="{FF2B5EF4-FFF2-40B4-BE49-F238E27FC236}">
                <a16:creationId xmlns:a16="http://schemas.microsoft.com/office/drawing/2014/main" id="{9905499C-3BA1-434B-A1EE-1D35AA6455B8}"/>
              </a:ext>
              <a:ext uri="{C183D7F6-B498-43B3-948B-1728B52AA6E4}">
                <adec:decorative xmlns:adec="http://schemas.microsoft.com/office/drawing/2017/decorative" val="1"/>
              </a:ext>
            </a:extLst>
          </p:cNvPr>
          <p:cNvSpPr>
            <a:spLocks noGrp="1"/>
          </p:cNvSpPr>
          <p:nvPr>
            <p:ph type="sldNum" sz="quarter" idx="19"/>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17" name="Picture Placeholder 3"/>
          <p:cNvSpPr>
            <a:spLocks noGrp="1"/>
          </p:cNvSpPr>
          <p:nvPr>
            <p:ph type="pic" sz="quarter" idx="16" hasCustomPrompt="1"/>
          </p:nvPr>
        </p:nvSpPr>
        <p:spPr>
          <a:xfrm>
            <a:off x="4337747" y="4435478"/>
            <a:ext cx="7614252" cy="2249323"/>
          </a:xfrm>
          <a:prstGeom prst="rect">
            <a:avLst/>
          </a:prstGeom>
        </p:spPr>
        <p:txBody>
          <a:bodyPr tIns="936000" anchor="ctr"/>
          <a:lstStyle>
            <a:lvl1pPr marL="0" indent="0" algn="ctr">
              <a:buNone/>
              <a:defRPr sz="1350">
                <a:solidFill>
                  <a:schemeClr val="bg2"/>
                </a:solidFill>
              </a:defRPr>
            </a:lvl1pPr>
          </a:lstStyle>
          <a:p>
            <a:r>
              <a:rPr lang="en-GB"/>
              <a:t>Photo</a:t>
            </a:r>
          </a:p>
        </p:txBody>
      </p:sp>
      <p:sp>
        <p:nvSpPr>
          <p:cNvPr id="21" name="Text Placeholder 2">
            <a:extLst>
              <a:ext uri="{FF2B5EF4-FFF2-40B4-BE49-F238E27FC236}">
                <a16:creationId xmlns:a16="http://schemas.microsoft.com/office/drawing/2014/main" id="{FE14BA15-028C-4244-B14A-1F875EC7F26B}"/>
              </a:ext>
            </a:extLst>
          </p:cNvPr>
          <p:cNvSpPr>
            <a:spLocks noGrp="1"/>
          </p:cNvSpPr>
          <p:nvPr>
            <p:ph type="body" sz="quarter" idx="21" hasCustomPrompt="1"/>
          </p:nvPr>
        </p:nvSpPr>
        <p:spPr>
          <a:xfrm>
            <a:off x="222949" y="3788397"/>
            <a:ext cx="3898084" cy="2908300"/>
          </a:xfrm>
          <a:solidFill>
            <a:schemeClr val="bg2"/>
          </a:solidFill>
          <a:ln>
            <a:noFill/>
          </a:ln>
        </p:spPr>
        <p:txBody>
          <a:bodyPr lIns="36000" tIns="36000" rIns="36000" bIns="36000" anchor="ctr"/>
          <a:lstStyle>
            <a:lvl1pPr algn="ctr">
              <a:defRPr sz="1350"/>
            </a:lvl1pPr>
          </a:lstStyle>
          <a:p>
            <a:pPr lvl="0"/>
            <a:r>
              <a:rPr lang="en-GB"/>
              <a:t>Add text</a:t>
            </a:r>
          </a:p>
        </p:txBody>
      </p:sp>
      <p:sp>
        <p:nvSpPr>
          <p:cNvPr id="23" name="Text Placeholder 2">
            <a:extLst>
              <a:ext uri="{FF2B5EF4-FFF2-40B4-BE49-F238E27FC236}">
                <a16:creationId xmlns:a16="http://schemas.microsoft.com/office/drawing/2014/main" id="{88510E21-C73B-9842-AD1C-9E5C14629A19}"/>
              </a:ext>
            </a:extLst>
          </p:cNvPr>
          <p:cNvSpPr>
            <a:spLocks noGrp="1"/>
          </p:cNvSpPr>
          <p:nvPr>
            <p:ph type="body" sz="quarter" idx="23" hasCustomPrompt="1"/>
          </p:nvPr>
        </p:nvSpPr>
        <p:spPr>
          <a:xfrm>
            <a:off x="8346919" y="1361213"/>
            <a:ext cx="3602760" cy="2908300"/>
          </a:xfrm>
          <a:solidFill>
            <a:schemeClr val="bg2"/>
          </a:solidFill>
          <a:ln>
            <a:noFill/>
          </a:ln>
        </p:spPr>
        <p:txBody>
          <a:bodyPr lIns="36000" tIns="36000" rIns="36000" bIns="36000" anchor="ctr"/>
          <a:lstStyle>
            <a:lvl1pPr algn="ctr">
              <a:defRPr sz="1350"/>
            </a:lvl1pPr>
          </a:lstStyle>
          <a:p>
            <a:pPr lvl="0"/>
            <a:r>
              <a:rPr lang="en-GB"/>
              <a:t>Add text</a:t>
            </a:r>
          </a:p>
        </p:txBody>
      </p:sp>
      <p:sp>
        <p:nvSpPr>
          <p:cNvPr id="22" name="Text Placeholder 2">
            <a:extLst>
              <a:ext uri="{FF2B5EF4-FFF2-40B4-BE49-F238E27FC236}">
                <a16:creationId xmlns:a16="http://schemas.microsoft.com/office/drawing/2014/main" id="{69D107F9-4254-D14F-A367-8EFCDE9D2157}"/>
              </a:ext>
            </a:extLst>
          </p:cNvPr>
          <p:cNvSpPr>
            <a:spLocks noGrp="1"/>
          </p:cNvSpPr>
          <p:nvPr>
            <p:ph type="body" sz="quarter" idx="22" hasCustomPrompt="1"/>
          </p:nvPr>
        </p:nvSpPr>
        <p:spPr>
          <a:xfrm>
            <a:off x="4336588" y="1361213"/>
            <a:ext cx="3795935" cy="2908300"/>
          </a:xfrm>
          <a:solidFill>
            <a:schemeClr val="bg2"/>
          </a:solidFill>
          <a:ln>
            <a:noFill/>
          </a:ln>
        </p:spPr>
        <p:txBody>
          <a:bodyPr lIns="36000" tIns="36000" rIns="36000" bIns="36000" anchor="ctr"/>
          <a:lstStyle>
            <a:lvl1pPr algn="ctr">
              <a:defRPr sz="1350"/>
            </a:lvl1pPr>
          </a:lstStyle>
          <a:p>
            <a:pPr lvl="0"/>
            <a:r>
              <a:rPr lang="en-GB"/>
              <a:t>Add text</a:t>
            </a:r>
          </a:p>
        </p:txBody>
      </p:sp>
      <p:sp>
        <p:nvSpPr>
          <p:cNvPr id="32" name="Picture Placeholder 3"/>
          <p:cNvSpPr>
            <a:spLocks noGrp="1"/>
          </p:cNvSpPr>
          <p:nvPr>
            <p:ph type="pic" sz="quarter" idx="11" hasCustomPrompt="1"/>
          </p:nvPr>
        </p:nvSpPr>
        <p:spPr>
          <a:xfrm>
            <a:off x="240000" y="1359469"/>
            <a:ext cx="3882192" cy="2221461"/>
          </a:xfrm>
          <a:prstGeom prst="rect">
            <a:avLst/>
          </a:prstGeom>
        </p:spPr>
        <p:txBody>
          <a:bodyPr tIns="936000" anchor="ctr"/>
          <a:lstStyle>
            <a:lvl1pPr marL="0" indent="0" algn="ctr">
              <a:buNone/>
              <a:defRPr sz="1350">
                <a:solidFill>
                  <a:schemeClr val="bg2"/>
                </a:solidFill>
              </a:defRPr>
            </a:lvl1pPr>
          </a:lstStyle>
          <a:p>
            <a:r>
              <a:rPr lang="en-GB"/>
              <a:t>Photo</a:t>
            </a:r>
          </a:p>
        </p:txBody>
      </p:sp>
      <p:sp>
        <p:nvSpPr>
          <p:cNvPr id="12" name="Title 1">
            <a:extLst>
              <a:ext uri="{FF2B5EF4-FFF2-40B4-BE49-F238E27FC236}">
                <a16:creationId xmlns:a16="http://schemas.microsoft.com/office/drawing/2014/main" id="{F01A1AE9-B721-C541-ACDF-1A1B837E63C9}"/>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Tree>
    <p:extLst>
      <p:ext uri="{BB962C8B-B14F-4D97-AF65-F5344CB8AC3E}">
        <p14:creationId xmlns:p14="http://schemas.microsoft.com/office/powerpoint/2010/main" val="22304979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ise Mont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4740E7-B28B-354B-894B-D5CB107AD1F7}"/>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D52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Footer Placeholder 19">
            <a:extLst>
              <a:ext uri="{FF2B5EF4-FFF2-40B4-BE49-F238E27FC236}">
                <a16:creationId xmlns:a16="http://schemas.microsoft.com/office/drawing/2014/main" id="{92A5F2FD-6AD5-5947-A6AB-FA9F15F00EC7}"/>
              </a:ext>
              <a:ext uri="{C183D7F6-B498-43B3-948B-1728B52AA6E4}">
                <adec:decorative xmlns:adec="http://schemas.microsoft.com/office/drawing/2017/decorative" val="1"/>
              </a:ext>
            </a:extLst>
          </p:cNvPr>
          <p:cNvSpPr>
            <a:spLocks noGrp="1"/>
          </p:cNvSpPr>
          <p:nvPr>
            <p:ph type="ftr" sz="quarter" idx="18"/>
          </p:nvPr>
        </p:nvSpPr>
        <p:spPr>
          <a:xfrm>
            <a:off x="222948" y="50489"/>
            <a:ext cx="4114800" cy="180000"/>
          </a:xfrm>
        </p:spPr>
        <p:txBody>
          <a:bodyPr/>
          <a:lstStyle>
            <a:lvl1pPr>
              <a:defRPr>
                <a:solidFill>
                  <a:schemeClr val="bg1"/>
                </a:solidFill>
              </a:defRPr>
            </a:lvl1pPr>
          </a:lstStyle>
          <a:p>
            <a:r>
              <a:rPr lang="en-GB"/>
              <a:t>Department of Economics</a:t>
            </a:r>
          </a:p>
        </p:txBody>
      </p:sp>
      <p:sp>
        <p:nvSpPr>
          <p:cNvPr id="16" name="Slide Number Placeholder 20">
            <a:extLst>
              <a:ext uri="{FF2B5EF4-FFF2-40B4-BE49-F238E27FC236}">
                <a16:creationId xmlns:a16="http://schemas.microsoft.com/office/drawing/2014/main" id="{9905499C-3BA1-434B-A1EE-1D35AA6455B8}"/>
              </a:ext>
              <a:ext uri="{C183D7F6-B498-43B3-948B-1728B52AA6E4}">
                <adec:decorative xmlns:adec="http://schemas.microsoft.com/office/drawing/2017/decorative" val="1"/>
              </a:ext>
            </a:extLst>
          </p:cNvPr>
          <p:cNvSpPr>
            <a:spLocks noGrp="1"/>
          </p:cNvSpPr>
          <p:nvPr>
            <p:ph type="sldNum" sz="quarter" idx="19"/>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28" name="Content Placeholder 2">
            <a:extLst>
              <a:ext uri="{FF2B5EF4-FFF2-40B4-BE49-F238E27FC236}">
                <a16:creationId xmlns:a16="http://schemas.microsoft.com/office/drawing/2014/main" id="{12B41031-5953-1A41-9DB9-9AD4FADFC778}"/>
              </a:ext>
            </a:extLst>
          </p:cNvPr>
          <p:cNvSpPr>
            <a:spLocks noGrp="1"/>
          </p:cNvSpPr>
          <p:nvPr>
            <p:ph sz="quarter" idx="24" hasCustomPrompt="1"/>
          </p:nvPr>
        </p:nvSpPr>
        <p:spPr>
          <a:xfrm>
            <a:off x="8194641" y="4119055"/>
            <a:ext cx="3767999"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26" name="Content Placeholder 2">
            <a:extLst>
              <a:ext uri="{FF2B5EF4-FFF2-40B4-BE49-F238E27FC236}">
                <a16:creationId xmlns:a16="http://schemas.microsoft.com/office/drawing/2014/main" id="{C49033BA-802B-9D4E-86E7-1DCABD905243}"/>
              </a:ext>
            </a:extLst>
          </p:cNvPr>
          <p:cNvSpPr>
            <a:spLocks noGrp="1"/>
          </p:cNvSpPr>
          <p:nvPr>
            <p:ph sz="quarter" idx="22" hasCustomPrompt="1"/>
          </p:nvPr>
        </p:nvSpPr>
        <p:spPr>
          <a:xfrm>
            <a:off x="4213058" y="4119055"/>
            <a:ext cx="3767999"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18" name="Content Placeholder 2">
            <a:extLst>
              <a:ext uri="{FF2B5EF4-FFF2-40B4-BE49-F238E27FC236}">
                <a16:creationId xmlns:a16="http://schemas.microsoft.com/office/drawing/2014/main" id="{7D56863F-F6CD-E24A-AA3A-95A03E55F183}"/>
              </a:ext>
            </a:extLst>
          </p:cNvPr>
          <p:cNvSpPr>
            <a:spLocks noGrp="1"/>
          </p:cNvSpPr>
          <p:nvPr>
            <p:ph sz="quarter" idx="20" hasCustomPrompt="1"/>
          </p:nvPr>
        </p:nvSpPr>
        <p:spPr>
          <a:xfrm>
            <a:off x="240001" y="4119055"/>
            <a:ext cx="3767999"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30" name="Content Placeholder 2">
            <a:extLst>
              <a:ext uri="{FF2B5EF4-FFF2-40B4-BE49-F238E27FC236}">
                <a16:creationId xmlns:a16="http://schemas.microsoft.com/office/drawing/2014/main" id="{F5982CB3-F96D-4847-90D1-78412688D8DB}"/>
              </a:ext>
            </a:extLst>
          </p:cNvPr>
          <p:cNvSpPr>
            <a:spLocks noGrp="1"/>
          </p:cNvSpPr>
          <p:nvPr>
            <p:ph sz="quarter" idx="25" hasCustomPrompt="1"/>
          </p:nvPr>
        </p:nvSpPr>
        <p:spPr>
          <a:xfrm>
            <a:off x="8194639" y="1364915"/>
            <a:ext cx="3768000"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27" name="Content Placeholder 2">
            <a:extLst>
              <a:ext uri="{FF2B5EF4-FFF2-40B4-BE49-F238E27FC236}">
                <a16:creationId xmlns:a16="http://schemas.microsoft.com/office/drawing/2014/main" id="{3B30A9D2-E284-2E4C-A561-386EF0A682B7}"/>
              </a:ext>
            </a:extLst>
          </p:cNvPr>
          <p:cNvSpPr>
            <a:spLocks noGrp="1"/>
          </p:cNvSpPr>
          <p:nvPr>
            <p:ph sz="quarter" idx="23" hasCustomPrompt="1"/>
          </p:nvPr>
        </p:nvSpPr>
        <p:spPr>
          <a:xfrm>
            <a:off x="4213056" y="1364915"/>
            <a:ext cx="3768000"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19" name="Content Placeholder 2">
            <a:extLst>
              <a:ext uri="{FF2B5EF4-FFF2-40B4-BE49-F238E27FC236}">
                <a16:creationId xmlns:a16="http://schemas.microsoft.com/office/drawing/2014/main" id="{1E65073E-903D-774A-B1F5-49BFBA514392}"/>
              </a:ext>
            </a:extLst>
          </p:cNvPr>
          <p:cNvSpPr>
            <a:spLocks noGrp="1"/>
          </p:cNvSpPr>
          <p:nvPr>
            <p:ph sz="quarter" idx="21" hasCustomPrompt="1"/>
          </p:nvPr>
        </p:nvSpPr>
        <p:spPr>
          <a:xfrm>
            <a:off x="239999" y="1364915"/>
            <a:ext cx="3768000"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12" name="Title 1">
            <a:extLst>
              <a:ext uri="{FF2B5EF4-FFF2-40B4-BE49-F238E27FC236}">
                <a16:creationId xmlns:a16="http://schemas.microsoft.com/office/drawing/2014/main" id="{F01A1AE9-B721-C541-ACDF-1A1B837E63C9}"/>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Tree>
    <p:extLst>
      <p:ext uri="{BB962C8B-B14F-4D97-AF65-F5344CB8AC3E}">
        <p14:creationId xmlns:p14="http://schemas.microsoft.com/office/powerpoint/2010/main" val="37171261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Duoton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570FF5F-86DC-2A48-BA0E-9956D2F5E682}"/>
              </a:ext>
              <a:ext uri="{C183D7F6-B498-43B3-948B-1728B52AA6E4}">
                <adec:decorative xmlns:adec="http://schemas.microsoft.com/office/drawing/2017/decorative" val="1"/>
              </a:ext>
            </a:extLst>
          </p:cNvPr>
          <p:cNvSpPr>
            <a:spLocks noGrp="1"/>
          </p:cNvSpPr>
          <p:nvPr>
            <p:ph type="ftr" sz="quarter" idx="11"/>
          </p:nvPr>
        </p:nvSpPr>
        <p:spPr>
          <a:xfrm>
            <a:off x="3744000" y="288000"/>
            <a:ext cx="4704000" cy="252000"/>
          </a:xfrm>
        </p:spPr>
        <p:txBody>
          <a:bodyPr anchor="t" anchorCtr="0"/>
          <a:lstStyle>
            <a:lvl1pPr algn="ctr">
              <a:defRPr sz="1000" cap="all" spc="80" baseline="0">
                <a:solidFill>
                  <a:schemeClr val="bg1"/>
                </a:solidFill>
              </a:defRPr>
            </a:lvl1pPr>
          </a:lstStyle>
          <a:p>
            <a:r>
              <a:rPr lang="en-GB"/>
              <a:t>Department of Economics</a:t>
            </a:r>
          </a:p>
        </p:txBody>
      </p:sp>
      <p:sp>
        <p:nvSpPr>
          <p:cNvPr id="11" name="Subtitle 2">
            <a:extLst>
              <a:ext uri="{FF2B5EF4-FFF2-40B4-BE49-F238E27FC236}">
                <a16:creationId xmlns:a16="http://schemas.microsoft.com/office/drawing/2014/main" id="{A80C305D-D17A-2A4E-BCD9-48D28068F9BC}"/>
              </a:ext>
            </a:extLst>
          </p:cNvPr>
          <p:cNvSpPr>
            <a:spLocks noGrp="1"/>
          </p:cNvSpPr>
          <p:nvPr>
            <p:ph type="subTitle" idx="1" hasCustomPrompt="1"/>
          </p:nvPr>
        </p:nvSpPr>
        <p:spPr>
          <a:xfrm>
            <a:off x="1524000" y="3708756"/>
            <a:ext cx="9144000" cy="376357"/>
          </a:xfrm>
          <a:noFill/>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endParaRPr lang="en-GB"/>
          </a:p>
        </p:txBody>
      </p:sp>
      <p:sp>
        <p:nvSpPr>
          <p:cNvPr id="12" name="Title 1">
            <a:extLst>
              <a:ext uri="{FF2B5EF4-FFF2-40B4-BE49-F238E27FC236}">
                <a16:creationId xmlns:a16="http://schemas.microsoft.com/office/drawing/2014/main" id="{435EDAAD-A8D3-6440-A26C-D4D340D6D88A}"/>
              </a:ext>
            </a:extLst>
          </p:cNvPr>
          <p:cNvSpPr>
            <a:spLocks noGrp="1"/>
          </p:cNvSpPr>
          <p:nvPr>
            <p:ph type="ctrTitle" hasCustomPrompt="1"/>
          </p:nvPr>
        </p:nvSpPr>
        <p:spPr>
          <a:xfrm>
            <a:off x="1524000" y="2814452"/>
            <a:ext cx="9144000" cy="695510"/>
          </a:xfrm>
          <a:noFill/>
        </p:spPr>
        <p:txBody>
          <a:bodyPr anchor="b"/>
          <a:lstStyle>
            <a:lvl1pPr algn="ctr">
              <a:defRPr sz="4600">
                <a:solidFill>
                  <a:schemeClr val="bg1"/>
                </a:solidFill>
              </a:defRPr>
            </a:lvl1pPr>
          </a:lstStyle>
          <a:p>
            <a:r>
              <a:rPr lang="en-US"/>
              <a:t>Add title</a:t>
            </a:r>
            <a:endParaRPr lang="en-GB"/>
          </a:p>
        </p:txBody>
      </p:sp>
    </p:spTree>
    <p:extLst>
      <p:ext uri="{BB962C8B-B14F-4D97-AF65-F5344CB8AC3E}">
        <p14:creationId xmlns:p14="http://schemas.microsoft.com/office/powerpoint/2010/main" val="16488273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Slide Duoton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570FF5F-86DC-2A48-BA0E-9956D2F5E682}"/>
              </a:ext>
              <a:ext uri="{C183D7F6-B498-43B3-948B-1728B52AA6E4}">
                <adec:decorative xmlns:adec="http://schemas.microsoft.com/office/drawing/2017/decorative" val="1"/>
              </a:ext>
            </a:extLst>
          </p:cNvPr>
          <p:cNvSpPr>
            <a:spLocks noGrp="1"/>
          </p:cNvSpPr>
          <p:nvPr>
            <p:ph type="ftr" sz="quarter" idx="11"/>
          </p:nvPr>
        </p:nvSpPr>
        <p:spPr>
          <a:xfrm>
            <a:off x="3744000" y="288000"/>
            <a:ext cx="4704000" cy="252000"/>
          </a:xfrm>
        </p:spPr>
        <p:txBody>
          <a:bodyPr anchor="t" anchorCtr="0"/>
          <a:lstStyle>
            <a:lvl1pPr algn="ctr">
              <a:defRPr sz="1000" cap="all" spc="80" baseline="0">
                <a:solidFill>
                  <a:schemeClr val="bg1"/>
                </a:solidFill>
              </a:defRPr>
            </a:lvl1pPr>
          </a:lstStyle>
          <a:p>
            <a:r>
              <a:rPr lang="en-GB"/>
              <a:t>Department of Economics</a:t>
            </a:r>
          </a:p>
        </p:txBody>
      </p:sp>
      <p:sp>
        <p:nvSpPr>
          <p:cNvPr id="11" name="Subtitle 2">
            <a:extLst>
              <a:ext uri="{FF2B5EF4-FFF2-40B4-BE49-F238E27FC236}">
                <a16:creationId xmlns:a16="http://schemas.microsoft.com/office/drawing/2014/main" id="{DC192805-9AB8-D247-99D2-B841E7763AFE}"/>
              </a:ext>
            </a:extLst>
          </p:cNvPr>
          <p:cNvSpPr>
            <a:spLocks noGrp="1"/>
          </p:cNvSpPr>
          <p:nvPr>
            <p:ph type="subTitle" idx="1" hasCustomPrompt="1"/>
          </p:nvPr>
        </p:nvSpPr>
        <p:spPr>
          <a:xfrm>
            <a:off x="1524000" y="3708756"/>
            <a:ext cx="9144000" cy="376357"/>
          </a:xfrm>
          <a:noFill/>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endParaRPr lang="en-GB"/>
          </a:p>
        </p:txBody>
      </p:sp>
      <p:sp>
        <p:nvSpPr>
          <p:cNvPr id="12" name="Title 1">
            <a:extLst>
              <a:ext uri="{FF2B5EF4-FFF2-40B4-BE49-F238E27FC236}">
                <a16:creationId xmlns:a16="http://schemas.microsoft.com/office/drawing/2014/main" id="{F0D106D1-04F7-4845-BBD6-9527283FDA5F}"/>
              </a:ext>
            </a:extLst>
          </p:cNvPr>
          <p:cNvSpPr>
            <a:spLocks noGrp="1"/>
          </p:cNvSpPr>
          <p:nvPr>
            <p:ph type="ctrTitle" hasCustomPrompt="1"/>
          </p:nvPr>
        </p:nvSpPr>
        <p:spPr>
          <a:xfrm>
            <a:off x="1524000" y="2814452"/>
            <a:ext cx="9144000" cy="695510"/>
          </a:xfrm>
          <a:noFill/>
        </p:spPr>
        <p:txBody>
          <a:bodyPr anchor="b"/>
          <a:lstStyle>
            <a:lvl1pPr algn="ctr">
              <a:defRPr sz="4600">
                <a:solidFill>
                  <a:schemeClr val="bg1"/>
                </a:solidFill>
              </a:defRPr>
            </a:lvl1pPr>
          </a:lstStyle>
          <a:p>
            <a:r>
              <a:rPr lang="en-US"/>
              <a:t>Add title</a:t>
            </a:r>
            <a:endParaRPr lang="en-GB"/>
          </a:p>
        </p:txBody>
      </p:sp>
    </p:spTree>
    <p:extLst>
      <p:ext uri="{BB962C8B-B14F-4D97-AF65-F5344CB8AC3E}">
        <p14:creationId xmlns:p14="http://schemas.microsoft.com/office/powerpoint/2010/main" val="14091036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5D385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8DFC64-F9CA-674B-9812-AF5E08EA819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288000"/>
            <a:ext cx="4704000" cy="252000"/>
          </a:xfrm>
        </p:spPr>
        <p:txBody>
          <a:bodyPr anchor="t" anchorCtr="0"/>
          <a:lstStyle>
            <a:lvl1pPr algn="ctr">
              <a:defRPr sz="1600" cap="all" spc="80" baseline="0">
                <a:solidFill>
                  <a:schemeClr val="bg1"/>
                </a:solidFill>
              </a:defRPr>
            </a:lvl1pPr>
          </a:lstStyle>
          <a:p>
            <a:r>
              <a:rPr lang="en-GB"/>
              <a:t>Department of Economics</a:t>
            </a:r>
          </a:p>
        </p:txBody>
      </p:sp>
      <p:sp>
        <p:nvSpPr>
          <p:cNvPr id="3" name="Subtitle 2">
            <a:extLst>
              <a:ext uri="{FF2B5EF4-FFF2-40B4-BE49-F238E27FC236}">
                <a16:creationId xmlns:a16="http://schemas.microsoft.com/office/drawing/2014/main" id="{00DB4FFB-A229-AF47-8E60-155F5A2CCF9D}"/>
              </a:ext>
            </a:extLst>
          </p:cNvPr>
          <p:cNvSpPr>
            <a:spLocks noGrp="1"/>
          </p:cNvSpPr>
          <p:nvPr>
            <p:ph type="subTitle" idx="1" hasCustomPrompt="1"/>
          </p:nvPr>
        </p:nvSpPr>
        <p:spPr>
          <a:xfrm>
            <a:off x="1524000" y="3708755"/>
            <a:ext cx="9144000" cy="1283196"/>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endParaRPr lang="en-GB"/>
          </a:p>
        </p:txBody>
      </p:sp>
      <p:sp>
        <p:nvSpPr>
          <p:cNvPr id="2" name="Title 1">
            <a:extLst>
              <a:ext uri="{FF2B5EF4-FFF2-40B4-BE49-F238E27FC236}">
                <a16:creationId xmlns:a16="http://schemas.microsoft.com/office/drawing/2014/main" id="{515CDD45-0E24-824E-8528-54480BCF5819}"/>
              </a:ext>
            </a:extLst>
          </p:cNvPr>
          <p:cNvSpPr>
            <a:spLocks noGrp="1"/>
          </p:cNvSpPr>
          <p:nvPr>
            <p:ph type="ctrTitle" hasCustomPrompt="1"/>
          </p:nvPr>
        </p:nvSpPr>
        <p:spPr>
          <a:xfrm>
            <a:off x="1524000" y="1122363"/>
            <a:ext cx="9144000" cy="2387600"/>
          </a:xfrm>
        </p:spPr>
        <p:txBody>
          <a:bodyPr anchor="b"/>
          <a:lstStyle>
            <a:lvl1pPr algn="ctr">
              <a:defRPr sz="4600">
                <a:solidFill>
                  <a:schemeClr val="bg1"/>
                </a:solidFill>
              </a:defRPr>
            </a:lvl1pPr>
          </a:lstStyle>
          <a:p>
            <a:r>
              <a:rPr lang="en-US"/>
              <a:t>Add title</a:t>
            </a:r>
            <a:endParaRPr lang="en-GB"/>
          </a:p>
        </p:txBody>
      </p:sp>
      <p:pic>
        <p:nvPicPr>
          <p:cNvPr id="14" name="Picture 13">
            <a:extLst>
              <a:ext uri="{FF2B5EF4-FFF2-40B4-BE49-F238E27FC236}">
                <a16:creationId xmlns:a16="http://schemas.microsoft.com/office/drawing/2014/main" id="{96E3B308-2F4C-1A4C-8AA9-1B1622D174B6}"/>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57156" y="5188924"/>
            <a:ext cx="2277688" cy="842278"/>
          </a:xfrm>
          <a:prstGeom prst="rect">
            <a:avLst/>
          </a:prstGeom>
        </p:spPr>
      </p:pic>
    </p:spTree>
    <p:extLst>
      <p:ext uri="{BB962C8B-B14F-4D97-AF65-F5344CB8AC3E}">
        <p14:creationId xmlns:p14="http://schemas.microsoft.com/office/powerpoint/2010/main" val="2846018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duction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EB79FC-C7F9-7A41-9F31-DE5E9936D5B9}"/>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Slide Number Placeholder 5">
            <a:extLst>
              <a:ext uri="{FF2B5EF4-FFF2-40B4-BE49-F238E27FC236}">
                <a16:creationId xmlns:a16="http://schemas.microsoft.com/office/drawing/2014/main" id="{891F0961-687E-414F-B883-189E0943ED7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2CC19541-5F6E-2C4C-BF21-196C1C8E2E31}" type="slidenum">
              <a:rPr lang="en-GB" smtClean="0"/>
              <a:pPr/>
              <a:t>‹#›</a:t>
            </a:fld>
            <a:endParaRPr lang="en-GB"/>
          </a:p>
        </p:txBody>
      </p:sp>
      <p:sp>
        <p:nvSpPr>
          <p:cNvPr id="12" name="TextBox 11">
            <a:extLst>
              <a:ext uri="{FF2B5EF4-FFF2-40B4-BE49-F238E27FC236}">
                <a16:creationId xmlns:a16="http://schemas.microsoft.com/office/drawing/2014/main" id="{15EB2273-3E9C-714C-947C-062AFA427E83}"/>
              </a:ext>
              <a:ext uri="{C183D7F6-B498-43B3-948B-1728B52AA6E4}">
                <adec:decorative xmlns:adec="http://schemas.microsoft.com/office/drawing/2017/decorative" val="1"/>
              </a:ext>
            </a:extLst>
          </p:cNvPr>
          <p:cNvSpPr txBox="1"/>
          <p:nvPr userDrawn="1"/>
        </p:nvSpPr>
        <p:spPr>
          <a:xfrm>
            <a:off x="13462355" y="-351692"/>
            <a:ext cx="0" cy="0"/>
          </a:xfrm>
          <a:prstGeom prst="rect">
            <a:avLst/>
          </a:prstGeom>
          <a:noFill/>
        </p:spPr>
        <p:txBody>
          <a:bodyPr wrap="none" lIns="0" tIns="0" rIns="0" bIns="0" rtlCol="0">
            <a:noAutofit/>
          </a:bodyPr>
          <a:lstStyle/>
          <a:p>
            <a:pPr algn="l"/>
            <a:endParaRPr lang="en-GB" sz="1200">
              <a:solidFill>
                <a:schemeClr val="tx2"/>
              </a:solidFill>
            </a:endParaRPr>
          </a:p>
        </p:txBody>
      </p:sp>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1476000"/>
            <a:ext cx="4704000" cy="252000"/>
          </a:xfrm>
        </p:spPr>
        <p:txBody>
          <a:bodyPr anchor="t" anchorCtr="0"/>
          <a:lstStyle>
            <a:lvl1pPr>
              <a:defRPr sz="1600" cap="all" spc="80" baseline="0">
                <a:solidFill>
                  <a:schemeClr val="tx2"/>
                </a:solidFill>
              </a:defRPr>
            </a:lvl1pPr>
          </a:lstStyle>
          <a:p>
            <a:pPr algn="ctr"/>
            <a:r>
              <a:rPr lang="en-GB"/>
              <a:t>Department of Economics</a:t>
            </a:r>
          </a:p>
        </p:txBody>
      </p:sp>
      <p:sp>
        <p:nvSpPr>
          <p:cNvPr id="3" name="Subtitle 2">
            <a:extLst>
              <a:ext uri="{FF2B5EF4-FFF2-40B4-BE49-F238E27FC236}">
                <a16:creationId xmlns:a16="http://schemas.microsoft.com/office/drawing/2014/main" id="{00DB4FFB-A229-AF47-8E60-155F5A2CCF9D}"/>
              </a:ext>
            </a:extLst>
          </p:cNvPr>
          <p:cNvSpPr>
            <a:spLocks noGrp="1"/>
          </p:cNvSpPr>
          <p:nvPr>
            <p:ph type="subTitle" idx="1" hasCustomPrompt="1"/>
          </p:nvPr>
        </p:nvSpPr>
        <p:spPr>
          <a:xfrm>
            <a:off x="1524000" y="2448000"/>
            <a:ext cx="9144000" cy="2340000"/>
          </a:xfrm>
        </p:spPr>
        <p:txBody>
          <a:bodyPr anchor="ct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introduction text or statement</a:t>
            </a:r>
            <a:endParaRPr lang="en-GB"/>
          </a:p>
        </p:txBody>
      </p:sp>
      <p:sp>
        <p:nvSpPr>
          <p:cNvPr id="2" name="Title 1">
            <a:extLst>
              <a:ext uri="{FF2B5EF4-FFF2-40B4-BE49-F238E27FC236}">
                <a16:creationId xmlns:a16="http://schemas.microsoft.com/office/drawing/2014/main" id="{515CDD45-0E24-824E-8528-54480BCF5819}"/>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9" name="Picture 8">
            <a:extLst>
              <a:ext uri="{FF2B5EF4-FFF2-40B4-BE49-F238E27FC236}">
                <a16:creationId xmlns:a16="http://schemas.microsoft.com/office/drawing/2014/main" id="{3F8628A4-80C2-9845-BFC9-F05A93E9035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15139353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or Statement">
    <p:bg>
      <p:bgPr>
        <a:solidFill>
          <a:srgbClr val="5D385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8379FC-0445-5B48-9211-674C5CBE77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288000"/>
            <a:ext cx="4704000" cy="252000"/>
          </a:xfrm>
        </p:spPr>
        <p:txBody>
          <a:bodyPr anchor="t" anchorCtr="0"/>
          <a:lstStyle>
            <a:lvl1pPr algn="ctr">
              <a:defRPr sz="1600" cap="all" spc="80" baseline="0">
                <a:solidFill>
                  <a:schemeClr val="bg1"/>
                </a:solidFill>
              </a:defRPr>
            </a:lvl1pPr>
          </a:lstStyle>
          <a:p>
            <a:r>
              <a:rPr lang="en-GB"/>
              <a:t>Department of Economics</a:t>
            </a:r>
          </a:p>
        </p:txBody>
      </p:sp>
      <p:sp>
        <p:nvSpPr>
          <p:cNvPr id="2" name="Title 1">
            <a:extLst>
              <a:ext uri="{FF2B5EF4-FFF2-40B4-BE49-F238E27FC236}">
                <a16:creationId xmlns:a16="http://schemas.microsoft.com/office/drawing/2014/main" id="{515CDD45-0E24-824E-8528-54480BCF5819}"/>
              </a:ext>
            </a:extLst>
          </p:cNvPr>
          <p:cNvSpPr>
            <a:spLocks noGrp="1"/>
          </p:cNvSpPr>
          <p:nvPr>
            <p:ph type="ctrTitle" hasCustomPrompt="1"/>
          </p:nvPr>
        </p:nvSpPr>
        <p:spPr>
          <a:xfrm>
            <a:off x="1524000" y="1122363"/>
            <a:ext cx="9144000" cy="4261727"/>
          </a:xfrm>
        </p:spPr>
        <p:txBody>
          <a:bodyPr anchor="ctr"/>
          <a:lstStyle>
            <a:lvl1pPr algn="ctr">
              <a:defRPr sz="3800">
                <a:solidFill>
                  <a:schemeClr val="bg1"/>
                </a:solidFill>
              </a:defRPr>
            </a:lvl1pPr>
          </a:lstStyle>
          <a:p>
            <a:r>
              <a:rPr lang="en-US"/>
              <a:t>Add Section tile, quote or statement text</a:t>
            </a:r>
            <a:endParaRPr lang="en-GB"/>
          </a:p>
        </p:txBody>
      </p:sp>
      <p:pic>
        <p:nvPicPr>
          <p:cNvPr id="10" name="Picture 9">
            <a:extLst>
              <a:ext uri="{FF2B5EF4-FFF2-40B4-BE49-F238E27FC236}">
                <a16:creationId xmlns:a16="http://schemas.microsoft.com/office/drawing/2014/main" id="{F0787505-B7B3-CC46-B41B-A160567495FE}"/>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57156" y="5188924"/>
            <a:ext cx="2277688" cy="842278"/>
          </a:xfrm>
          <a:prstGeom prst="rect">
            <a:avLst/>
          </a:prstGeom>
        </p:spPr>
      </p:pic>
    </p:spTree>
    <p:extLst>
      <p:ext uri="{BB962C8B-B14F-4D97-AF65-F5344CB8AC3E}">
        <p14:creationId xmlns:p14="http://schemas.microsoft.com/office/powerpoint/2010/main" val="16061367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ntroduction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EB79FC-C7F9-7A41-9F31-DE5E9936D5B9}"/>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5D3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Slide Number Placeholder 5">
            <a:extLst>
              <a:ext uri="{FF2B5EF4-FFF2-40B4-BE49-F238E27FC236}">
                <a16:creationId xmlns:a16="http://schemas.microsoft.com/office/drawing/2014/main" id="{891F0961-687E-414F-B883-189E0943ED7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2CC19541-5F6E-2C4C-BF21-196C1C8E2E31}" type="slidenum">
              <a:rPr lang="en-GB" smtClean="0"/>
              <a:pPr/>
              <a:t>‹#›</a:t>
            </a:fld>
            <a:endParaRPr lang="en-GB"/>
          </a:p>
        </p:txBody>
      </p:sp>
      <p:sp>
        <p:nvSpPr>
          <p:cNvPr id="12" name="TextBox 11">
            <a:extLst>
              <a:ext uri="{FF2B5EF4-FFF2-40B4-BE49-F238E27FC236}">
                <a16:creationId xmlns:a16="http://schemas.microsoft.com/office/drawing/2014/main" id="{15EB2273-3E9C-714C-947C-062AFA427E83}"/>
              </a:ext>
              <a:ext uri="{C183D7F6-B498-43B3-948B-1728B52AA6E4}">
                <adec:decorative xmlns:adec="http://schemas.microsoft.com/office/drawing/2017/decorative" val="1"/>
              </a:ext>
            </a:extLst>
          </p:cNvPr>
          <p:cNvSpPr txBox="1"/>
          <p:nvPr userDrawn="1"/>
        </p:nvSpPr>
        <p:spPr>
          <a:xfrm>
            <a:off x="13462355" y="-351692"/>
            <a:ext cx="0" cy="0"/>
          </a:xfrm>
          <a:prstGeom prst="rect">
            <a:avLst/>
          </a:prstGeom>
          <a:noFill/>
        </p:spPr>
        <p:txBody>
          <a:bodyPr wrap="none" lIns="0" tIns="0" rIns="0" bIns="0" rtlCol="0">
            <a:noAutofit/>
          </a:bodyPr>
          <a:lstStyle/>
          <a:p>
            <a:pPr algn="l"/>
            <a:endParaRPr lang="en-GB" sz="1200">
              <a:solidFill>
                <a:schemeClr val="tx2"/>
              </a:solidFill>
            </a:endParaRPr>
          </a:p>
        </p:txBody>
      </p:sp>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1476000"/>
            <a:ext cx="4704000" cy="252000"/>
          </a:xfrm>
        </p:spPr>
        <p:txBody>
          <a:bodyPr anchor="t" anchorCtr="0"/>
          <a:lstStyle>
            <a:lvl1pPr>
              <a:defRPr sz="1600" cap="all" spc="80" baseline="0">
                <a:solidFill>
                  <a:schemeClr val="tx2"/>
                </a:solidFill>
              </a:defRPr>
            </a:lvl1pPr>
          </a:lstStyle>
          <a:p>
            <a:pPr algn="ctr"/>
            <a:r>
              <a:rPr lang="en-GB"/>
              <a:t>Department of Economics</a:t>
            </a:r>
          </a:p>
        </p:txBody>
      </p:sp>
      <p:sp>
        <p:nvSpPr>
          <p:cNvPr id="3" name="Subtitle 2">
            <a:extLst>
              <a:ext uri="{FF2B5EF4-FFF2-40B4-BE49-F238E27FC236}">
                <a16:creationId xmlns:a16="http://schemas.microsoft.com/office/drawing/2014/main" id="{00DB4FFB-A229-AF47-8E60-155F5A2CCF9D}"/>
              </a:ext>
            </a:extLst>
          </p:cNvPr>
          <p:cNvSpPr>
            <a:spLocks noGrp="1"/>
          </p:cNvSpPr>
          <p:nvPr>
            <p:ph type="subTitle" idx="1" hasCustomPrompt="1"/>
          </p:nvPr>
        </p:nvSpPr>
        <p:spPr>
          <a:xfrm>
            <a:off x="1524000" y="2448000"/>
            <a:ext cx="9144000" cy="2340000"/>
          </a:xfrm>
        </p:spPr>
        <p:txBody>
          <a:bodyPr anchor="ct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introduction text or statement</a:t>
            </a:r>
            <a:endParaRPr lang="en-GB"/>
          </a:p>
        </p:txBody>
      </p:sp>
      <p:sp>
        <p:nvSpPr>
          <p:cNvPr id="2" name="Title 1">
            <a:extLst>
              <a:ext uri="{FF2B5EF4-FFF2-40B4-BE49-F238E27FC236}">
                <a16:creationId xmlns:a16="http://schemas.microsoft.com/office/drawing/2014/main" id="{515CDD45-0E24-824E-8528-54480BCF5819}"/>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9" name="Picture 8">
            <a:extLst>
              <a:ext uri="{FF2B5EF4-FFF2-40B4-BE49-F238E27FC236}">
                <a16:creationId xmlns:a16="http://schemas.microsoft.com/office/drawing/2014/main" id="{4815DDAD-E67A-C740-8D0B-DBEF2E26B0BD}"/>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1923347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0D3A48-071A-3948-B64A-C1CBE0E2FAB2}"/>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5D3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Slide Number Placeholder 5">
            <a:extLst>
              <a:ext uri="{FF2B5EF4-FFF2-40B4-BE49-F238E27FC236}">
                <a16:creationId xmlns:a16="http://schemas.microsoft.com/office/drawing/2014/main" id="{4947E9B5-E429-6846-86BD-0F18F3D87852}"/>
              </a:ext>
              <a:ext uri="{C183D7F6-B498-43B3-948B-1728B52AA6E4}">
                <adec:decorative xmlns:adec="http://schemas.microsoft.com/office/drawing/2017/decorative" val="1"/>
              </a:ext>
            </a:extLst>
          </p:cNvPr>
          <p:cNvSpPr>
            <a:spLocks noGrp="1"/>
          </p:cNvSpPr>
          <p:nvPr>
            <p:ph type="sldNum" sz="quarter" idx="12"/>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3" name="Footer Placeholder 2">
            <a:extLst>
              <a:ext uri="{FF2B5EF4-FFF2-40B4-BE49-F238E27FC236}">
                <a16:creationId xmlns:a16="http://schemas.microsoft.com/office/drawing/2014/main" id="{935C8E32-874A-B143-97A4-7A85A30BAEC6}"/>
              </a:ext>
            </a:extLst>
          </p:cNvPr>
          <p:cNvSpPr>
            <a:spLocks noGrp="1"/>
          </p:cNvSpPr>
          <p:nvPr>
            <p:ph type="ftr" sz="quarter" idx="14"/>
          </p:nvPr>
        </p:nvSpPr>
        <p:spPr/>
        <p:txBody>
          <a:bodyPr/>
          <a:lstStyle>
            <a:lvl1pPr>
              <a:defRPr sz="800" cap="none" spc="0" baseline="0">
                <a:solidFill>
                  <a:schemeClr val="bg1"/>
                </a:solidFill>
              </a:defRPr>
            </a:lvl1pPr>
          </a:lstStyle>
          <a:p>
            <a:r>
              <a:rPr lang="en-GB"/>
              <a:t>Department of Economics</a:t>
            </a:r>
          </a:p>
        </p:txBody>
      </p:sp>
      <p:sp>
        <p:nvSpPr>
          <p:cNvPr id="18" name="Content Placeholder 11">
            <a:extLst>
              <a:ext uri="{FF2B5EF4-FFF2-40B4-BE49-F238E27FC236}">
                <a16:creationId xmlns:a16="http://schemas.microsoft.com/office/drawing/2014/main" id="{A6E03B43-8C85-3146-B22E-4FD9A082F70A}"/>
              </a:ext>
            </a:extLst>
          </p:cNvPr>
          <p:cNvSpPr>
            <a:spLocks noGrp="1"/>
          </p:cNvSpPr>
          <p:nvPr>
            <p:ph sz="quarter" idx="16" hasCustomPrompt="1"/>
          </p:nvPr>
        </p:nvSpPr>
        <p:spPr>
          <a:xfrm>
            <a:off x="6191251" y="1476375"/>
            <a:ext cx="5520267" cy="4140200"/>
          </a:xfrm>
        </p:spPr>
        <p:txBody>
          <a:bodyPr/>
          <a:lstStyle>
            <a:lvl1pPr>
              <a:defRPr sz="2000"/>
            </a:lvl1pPr>
          </a:lstStyle>
          <a:p>
            <a:pPr lvl="0"/>
            <a:r>
              <a:rPr lang="en-US"/>
              <a:t>Add chart/table/photo</a:t>
            </a:r>
            <a:endParaRPr lang="en-GB"/>
          </a:p>
        </p:txBody>
      </p:sp>
      <p:sp>
        <p:nvSpPr>
          <p:cNvPr id="5" name="Text Placeholder 4">
            <a:extLst>
              <a:ext uri="{FF2B5EF4-FFF2-40B4-BE49-F238E27FC236}">
                <a16:creationId xmlns:a16="http://schemas.microsoft.com/office/drawing/2014/main" id="{1AA3A0A6-2360-E749-813F-4C2BB76956BA}"/>
              </a:ext>
            </a:extLst>
          </p:cNvPr>
          <p:cNvSpPr>
            <a:spLocks noGrp="1"/>
          </p:cNvSpPr>
          <p:nvPr>
            <p:ph type="body" sz="quarter" idx="15"/>
          </p:nvPr>
        </p:nvSpPr>
        <p:spPr>
          <a:xfrm>
            <a:off x="479999" y="1475999"/>
            <a:ext cx="5520000" cy="4140000"/>
          </a:xfrm>
        </p:spPr>
        <p:txBody>
          <a:bodyPr/>
          <a:lstStyle>
            <a:lvl1pPr>
              <a:defRPr sz="2000"/>
            </a:lvl1pPr>
            <a:lvl2pPr>
              <a:defRPr sz="1600"/>
            </a:lvl2pPr>
            <a:lvl3pPr>
              <a:defRPr sz="1600"/>
            </a:lvl3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1">
            <a:extLst>
              <a:ext uri="{FF2B5EF4-FFF2-40B4-BE49-F238E27FC236}">
                <a16:creationId xmlns:a16="http://schemas.microsoft.com/office/drawing/2014/main" id="{F7E96223-04E2-904A-B269-0437DF59C348}"/>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9" name="Picture 8">
            <a:extLst>
              <a:ext uri="{FF2B5EF4-FFF2-40B4-BE49-F238E27FC236}">
                <a16:creationId xmlns:a16="http://schemas.microsoft.com/office/drawing/2014/main" id="{100D660A-6CCE-2F40-80B8-0B0A4DB7771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127627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09" userDrawn="1">
          <p15:clr>
            <a:srgbClr val="FBAE40"/>
          </p15:clr>
        </p15:guide>
        <p15:guide id="3" pos="3871"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and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0D3A48-071A-3948-B64A-C1CBE0E2FAB2}"/>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5D3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Slide Number Placeholder 5">
            <a:extLst>
              <a:ext uri="{FF2B5EF4-FFF2-40B4-BE49-F238E27FC236}">
                <a16:creationId xmlns:a16="http://schemas.microsoft.com/office/drawing/2014/main" id="{4947E9B5-E429-6846-86BD-0F18F3D87852}"/>
              </a:ext>
              <a:ext uri="{C183D7F6-B498-43B3-948B-1728B52AA6E4}">
                <adec:decorative xmlns:adec="http://schemas.microsoft.com/office/drawing/2017/decorative" val="1"/>
              </a:ext>
            </a:extLst>
          </p:cNvPr>
          <p:cNvSpPr>
            <a:spLocks noGrp="1"/>
          </p:cNvSpPr>
          <p:nvPr>
            <p:ph type="sldNum" sz="quarter" idx="12"/>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3" name="Footer Placeholder 2">
            <a:extLst>
              <a:ext uri="{FF2B5EF4-FFF2-40B4-BE49-F238E27FC236}">
                <a16:creationId xmlns:a16="http://schemas.microsoft.com/office/drawing/2014/main" id="{935C8E32-874A-B143-97A4-7A85A30BAEC6}"/>
              </a:ext>
            </a:extLst>
          </p:cNvPr>
          <p:cNvSpPr>
            <a:spLocks noGrp="1"/>
          </p:cNvSpPr>
          <p:nvPr>
            <p:ph type="ftr" sz="quarter" idx="14"/>
          </p:nvPr>
        </p:nvSpPr>
        <p:spPr/>
        <p:txBody>
          <a:bodyPr/>
          <a:lstStyle>
            <a:lvl1pPr>
              <a:defRPr sz="800" cap="none" spc="0" baseline="0">
                <a:solidFill>
                  <a:schemeClr val="bg1"/>
                </a:solidFill>
              </a:defRPr>
            </a:lvl1pPr>
          </a:lstStyle>
          <a:p>
            <a:r>
              <a:rPr lang="en-GB"/>
              <a:t>Department of Economics</a:t>
            </a:r>
          </a:p>
        </p:txBody>
      </p:sp>
      <p:sp>
        <p:nvSpPr>
          <p:cNvPr id="15" name="Picture Placeholder 3"/>
          <p:cNvSpPr>
            <a:spLocks noGrp="1"/>
          </p:cNvSpPr>
          <p:nvPr>
            <p:ph type="pic" sz="quarter" idx="10"/>
          </p:nvPr>
        </p:nvSpPr>
        <p:spPr>
          <a:xfrm>
            <a:off x="8112000" y="1476000"/>
            <a:ext cx="3600000" cy="4140000"/>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9" name="Text Placeholder 4">
            <a:extLst>
              <a:ext uri="{FF2B5EF4-FFF2-40B4-BE49-F238E27FC236}">
                <a16:creationId xmlns:a16="http://schemas.microsoft.com/office/drawing/2014/main" id="{2AB1F66A-DEB0-684D-B5D3-31629EAC148A}"/>
              </a:ext>
            </a:extLst>
          </p:cNvPr>
          <p:cNvSpPr>
            <a:spLocks noGrp="1"/>
          </p:cNvSpPr>
          <p:nvPr>
            <p:ph type="body" sz="quarter" idx="16"/>
          </p:nvPr>
        </p:nvSpPr>
        <p:spPr>
          <a:xfrm>
            <a:off x="4296000" y="1475999"/>
            <a:ext cx="3600000" cy="4140000"/>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AA3A0A6-2360-E749-813F-4C2BB76956BA}"/>
              </a:ext>
            </a:extLst>
          </p:cNvPr>
          <p:cNvSpPr>
            <a:spLocks noGrp="1"/>
          </p:cNvSpPr>
          <p:nvPr>
            <p:ph type="body" sz="quarter" idx="15"/>
          </p:nvPr>
        </p:nvSpPr>
        <p:spPr>
          <a:xfrm>
            <a:off x="479999" y="1475999"/>
            <a:ext cx="3600000" cy="4140000"/>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1">
            <a:extLst>
              <a:ext uri="{FF2B5EF4-FFF2-40B4-BE49-F238E27FC236}">
                <a16:creationId xmlns:a16="http://schemas.microsoft.com/office/drawing/2014/main" id="{F7E96223-04E2-904A-B269-0437DF59C348}"/>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12" name="Picture 11">
            <a:extLst>
              <a:ext uri="{FF2B5EF4-FFF2-40B4-BE49-F238E27FC236}">
                <a16:creationId xmlns:a16="http://schemas.microsoft.com/office/drawing/2014/main" id="{3DC7EFEF-BF0C-0046-90B2-A6A44C24267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17853175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09" userDrawn="1">
          <p15:clr>
            <a:srgbClr val="FBAE40"/>
          </p15:clr>
        </p15:guide>
        <p15:guide id="3" pos="3871"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and Statem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9BCFD0-067D-6545-8C5D-27D2627541BB}"/>
              </a:ext>
              <a:ext uri="{C183D7F6-B498-43B3-948B-1728B52AA6E4}">
                <adec:decorative xmlns:adec="http://schemas.microsoft.com/office/drawing/2017/decorative" val="1"/>
              </a:ext>
            </a:extLst>
          </p:cNvPr>
          <p:cNvSpPr/>
          <p:nvPr userDrawn="1"/>
        </p:nvSpPr>
        <p:spPr>
          <a:xfrm>
            <a:off x="6240000" y="1334950"/>
            <a:ext cx="5736000" cy="5346000"/>
          </a:xfrm>
          <a:prstGeom prst="rect">
            <a:avLst/>
          </a:prstGeom>
          <a:solidFill>
            <a:srgbClr val="5D3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Rectangle 12">
            <a:extLst>
              <a:ext uri="{FF2B5EF4-FFF2-40B4-BE49-F238E27FC236}">
                <a16:creationId xmlns:a16="http://schemas.microsoft.com/office/drawing/2014/main" id="{940761A1-26AD-8F4C-B978-7CBBA4FEEF95}"/>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5D3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Slide Number Placeholder 20">
            <a:extLst>
              <a:ext uri="{FF2B5EF4-FFF2-40B4-BE49-F238E27FC236}">
                <a16:creationId xmlns:a16="http://schemas.microsoft.com/office/drawing/2014/main" id="{F4D48016-9021-D745-AE00-DEBDCD99F3B5}"/>
              </a:ext>
              <a:ext uri="{C183D7F6-B498-43B3-948B-1728B52AA6E4}">
                <adec:decorative xmlns:adec="http://schemas.microsoft.com/office/drawing/2017/decorative" val="1"/>
              </a:ext>
            </a:extLst>
          </p:cNvPr>
          <p:cNvSpPr>
            <a:spLocks noGrp="1"/>
          </p:cNvSpPr>
          <p:nvPr>
            <p:ph type="sldNum" sz="quarter" idx="17"/>
          </p:nvPr>
        </p:nvSpPr>
        <p:spPr/>
        <p:txBody>
          <a:bodyPr/>
          <a:lstStyle>
            <a:lvl1pPr>
              <a:defRPr>
                <a:solidFill>
                  <a:schemeClr val="bg1"/>
                </a:solidFill>
              </a:defRPr>
            </a:lvl1pPr>
          </a:lstStyle>
          <a:p>
            <a:fld id="{2CC19541-5F6E-2C4C-BF21-196C1C8E2E31}" type="slidenum">
              <a:rPr lang="en-GB" smtClean="0"/>
              <a:pPr/>
              <a:t>‹#›</a:t>
            </a:fld>
            <a:endParaRPr lang="en-GB"/>
          </a:p>
        </p:txBody>
      </p:sp>
      <p:sp>
        <p:nvSpPr>
          <p:cNvPr id="2" name="Date Placeholder 1">
            <a:extLst>
              <a:ext uri="{FF2B5EF4-FFF2-40B4-BE49-F238E27FC236}">
                <a16:creationId xmlns:a16="http://schemas.microsoft.com/office/drawing/2014/main" id="{68317502-C27C-FB44-A9DD-A2CB8CCF8C11}"/>
              </a:ext>
              <a:ext uri="{C183D7F6-B498-43B3-948B-1728B52AA6E4}">
                <adec:decorative xmlns:adec="http://schemas.microsoft.com/office/drawing/2017/decorative" val="1"/>
              </a:ext>
            </a:extLst>
          </p:cNvPr>
          <p:cNvSpPr>
            <a:spLocks noGrp="1"/>
          </p:cNvSpPr>
          <p:nvPr>
            <p:ph type="dt" sz="half" idx="18"/>
          </p:nvPr>
        </p:nvSpPr>
        <p:spPr/>
        <p:txBody>
          <a:bodyPr/>
          <a:lstStyle/>
          <a:p>
            <a:endParaRPr lang="en-GB"/>
          </a:p>
        </p:txBody>
      </p:sp>
      <p:sp>
        <p:nvSpPr>
          <p:cNvPr id="9" name="Text Placeholder 8">
            <a:extLst>
              <a:ext uri="{FF2B5EF4-FFF2-40B4-BE49-F238E27FC236}">
                <a16:creationId xmlns:a16="http://schemas.microsoft.com/office/drawing/2014/main" id="{6C7B40B0-3203-CF4D-9A88-A624E8DA0CF6}"/>
              </a:ext>
            </a:extLst>
          </p:cNvPr>
          <p:cNvSpPr>
            <a:spLocks noGrp="1"/>
          </p:cNvSpPr>
          <p:nvPr>
            <p:ph type="body" sz="quarter" idx="14"/>
          </p:nvPr>
        </p:nvSpPr>
        <p:spPr>
          <a:xfrm>
            <a:off x="6642101" y="1661024"/>
            <a:ext cx="4953089" cy="3723776"/>
          </a:xfrm>
        </p:spPr>
        <p:txBody>
          <a:bodyPr anchor="ctr"/>
          <a:lstStyle>
            <a:lvl1pPr algn="ctr">
              <a:lnSpc>
                <a:spcPct val="120000"/>
              </a:lnSpc>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26D0EED9-FA6A-7B42-91E1-DA8F03660D1E}"/>
              </a:ext>
            </a:extLst>
          </p:cNvPr>
          <p:cNvSpPr>
            <a:spLocks noGrp="1"/>
          </p:cNvSpPr>
          <p:nvPr>
            <p:ph type="ftr" sz="quarter" idx="19"/>
          </p:nvPr>
        </p:nvSpPr>
        <p:spPr>
          <a:xfrm>
            <a:off x="6642100" y="1417474"/>
            <a:ext cx="4953089" cy="180000"/>
          </a:xfrm>
        </p:spPr>
        <p:txBody>
          <a:bodyPr/>
          <a:lstStyle>
            <a:lvl1pPr algn="ctr">
              <a:defRPr sz="1600" cap="all" spc="80" baseline="0">
                <a:solidFill>
                  <a:schemeClr val="bg1"/>
                </a:solidFill>
              </a:defRPr>
            </a:lvl1pPr>
          </a:lstStyle>
          <a:p>
            <a:r>
              <a:rPr lang="en-GB"/>
              <a:t>Department of Economics</a:t>
            </a:r>
          </a:p>
        </p:txBody>
      </p:sp>
      <p:sp>
        <p:nvSpPr>
          <p:cNvPr id="11" name="Picture Placeholder 10">
            <a:extLst>
              <a:ext uri="{FF2B5EF4-FFF2-40B4-BE49-F238E27FC236}">
                <a16:creationId xmlns:a16="http://schemas.microsoft.com/office/drawing/2014/main" id="{5A57B211-0045-2844-B5DA-1D7E13A68B82}"/>
              </a:ext>
            </a:extLst>
          </p:cNvPr>
          <p:cNvSpPr>
            <a:spLocks noGrp="1"/>
          </p:cNvSpPr>
          <p:nvPr>
            <p:ph type="pic" sz="quarter" idx="13"/>
          </p:nvPr>
        </p:nvSpPr>
        <p:spPr>
          <a:xfrm>
            <a:off x="240000" y="1334950"/>
            <a:ext cx="5736000" cy="5346000"/>
          </a:xfrm>
        </p:spPr>
        <p:txBody>
          <a:bodyPr/>
          <a:lstStyle>
            <a:lvl1pPr>
              <a:defRPr sz="2000"/>
            </a:lvl1pPr>
          </a:lstStyle>
          <a:p>
            <a:r>
              <a:rPr lang="en-GB"/>
              <a:t>Click icon to add picture</a:t>
            </a:r>
          </a:p>
        </p:txBody>
      </p:sp>
      <p:sp>
        <p:nvSpPr>
          <p:cNvPr id="15" name="Title 1">
            <a:extLst>
              <a:ext uri="{FF2B5EF4-FFF2-40B4-BE49-F238E27FC236}">
                <a16:creationId xmlns:a16="http://schemas.microsoft.com/office/drawing/2014/main" id="{831EBE83-A22C-5046-BD27-98989801D236}"/>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12" name="Picture 11">
            <a:extLst>
              <a:ext uri="{FF2B5EF4-FFF2-40B4-BE49-F238E27FC236}">
                <a16:creationId xmlns:a16="http://schemas.microsoft.com/office/drawing/2014/main" id="{1BD9075B-027D-FA4E-8C33-20DE71DC662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098134" y="5568928"/>
            <a:ext cx="2277688" cy="842278"/>
          </a:xfrm>
          <a:prstGeom prst="rect">
            <a:avLst/>
          </a:prstGeom>
        </p:spPr>
      </p:pic>
    </p:spTree>
    <p:extLst>
      <p:ext uri="{BB962C8B-B14F-4D97-AF65-F5344CB8AC3E}">
        <p14:creationId xmlns:p14="http://schemas.microsoft.com/office/powerpoint/2010/main" val="13454049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358D9A-2D1B-4343-A341-EED6475A20E7}"/>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5D3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Slide Number Placeholder 5">
            <a:extLst>
              <a:ext uri="{FF2B5EF4-FFF2-40B4-BE49-F238E27FC236}">
                <a16:creationId xmlns:a16="http://schemas.microsoft.com/office/drawing/2014/main" id="{F9D6B513-3819-7244-9EB7-E0FD3745B012}"/>
              </a:ext>
              <a:ext uri="{C183D7F6-B498-43B3-948B-1728B52AA6E4}">
                <adec:decorative xmlns:adec="http://schemas.microsoft.com/office/drawing/2017/decorative" val="1"/>
              </a:ext>
            </a:extLst>
          </p:cNvPr>
          <p:cNvSpPr>
            <a:spLocks noGrp="1"/>
          </p:cNvSpPr>
          <p:nvPr>
            <p:ph type="sldNum" sz="quarter" idx="12"/>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5" name="Footer Placeholder 4">
            <a:extLst>
              <a:ext uri="{FF2B5EF4-FFF2-40B4-BE49-F238E27FC236}">
                <a16:creationId xmlns:a16="http://schemas.microsoft.com/office/drawing/2014/main" id="{3BB83845-5854-164D-9D7C-28AF5EC6DD6B}"/>
              </a:ext>
            </a:extLst>
          </p:cNvPr>
          <p:cNvSpPr>
            <a:spLocks noGrp="1"/>
          </p:cNvSpPr>
          <p:nvPr>
            <p:ph type="ftr" sz="quarter" idx="20"/>
          </p:nvPr>
        </p:nvSpPr>
        <p:spPr/>
        <p:txBody>
          <a:bodyPr/>
          <a:lstStyle>
            <a:lvl1pPr>
              <a:defRPr>
                <a:solidFill>
                  <a:schemeClr val="bg1"/>
                </a:solidFill>
              </a:defRPr>
            </a:lvl1pPr>
          </a:lstStyle>
          <a:p>
            <a:r>
              <a:rPr lang="en-GB"/>
              <a:t>Department of Economics</a:t>
            </a:r>
          </a:p>
        </p:txBody>
      </p:sp>
      <p:sp>
        <p:nvSpPr>
          <p:cNvPr id="13" name="Content Placeholder 2">
            <a:extLst>
              <a:ext uri="{FF2B5EF4-FFF2-40B4-BE49-F238E27FC236}">
                <a16:creationId xmlns:a16="http://schemas.microsoft.com/office/drawing/2014/main" id="{6F5D1C0F-74B3-8A4E-AAC6-F9A9FAAF8A5F}"/>
              </a:ext>
            </a:extLst>
          </p:cNvPr>
          <p:cNvSpPr>
            <a:spLocks noGrp="1"/>
          </p:cNvSpPr>
          <p:nvPr>
            <p:ph sz="quarter" idx="18" hasCustomPrompt="1"/>
          </p:nvPr>
        </p:nvSpPr>
        <p:spPr>
          <a:xfrm>
            <a:off x="480485" y="1470026"/>
            <a:ext cx="11231033" cy="4164013"/>
          </a:xfrm>
        </p:spPr>
        <p:txBody>
          <a:bodyPr/>
          <a:lstStyle/>
          <a:p>
            <a:pPr lvl="0"/>
            <a:r>
              <a:rPr lang="en-US"/>
              <a:t>Add chart/table/photo</a:t>
            </a:r>
            <a:endParaRPr lang="en-GB"/>
          </a:p>
        </p:txBody>
      </p:sp>
      <p:sp>
        <p:nvSpPr>
          <p:cNvPr id="8" name="Title 1">
            <a:extLst>
              <a:ext uri="{FF2B5EF4-FFF2-40B4-BE49-F238E27FC236}">
                <a16:creationId xmlns:a16="http://schemas.microsoft.com/office/drawing/2014/main" id="{0ED7ADA7-995B-A647-A79A-89447D55F3BC}"/>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9" name="Picture 8">
            <a:extLst>
              <a:ext uri="{FF2B5EF4-FFF2-40B4-BE49-F238E27FC236}">
                <a16:creationId xmlns:a16="http://schemas.microsoft.com/office/drawing/2014/main" id="{FD3A5E35-B272-5E45-AF12-42644D6D3CD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18019703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D81C43-8221-2A45-AEF1-CF3F0F1FDDCE}"/>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5D3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Slide Number Placeholder 5">
            <a:extLst>
              <a:ext uri="{FF2B5EF4-FFF2-40B4-BE49-F238E27FC236}">
                <a16:creationId xmlns:a16="http://schemas.microsoft.com/office/drawing/2014/main" id="{FDD6CF35-5CC2-D84E-935D-C78D0E7F16A3}"/>
              </a:ext>
              <a:ext uri="{C183D7F6-B498-43B3-948B-1728B52AA6E4}">
                <adec:decorative xmlns:adec="http://schemas.microsoft.com/office/drawing/2017/decorative" val="1"/>
              </a:ext>
            </a:extLst>
          </p:cNvPr>
          <p:cNvSpPr>
            <a:spLocks noGrp="1"/>
          </p:cNvSpPr>
          <p:nvPr>
            <p:ph type="sldNum" sz="quarter" idx="12"/>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3" name="Footer Placeholder 2">
            <a:extLst>
              <a:ext uri="{FF2B5EF4-FFF2-40B4-BE49-F238E27FC236}">
                <a16:creationId xmlns:a16="http://schemas.microsoft.com/office/drawing/2014/main" id="{2FBC7CC9-C258-3543-B9DD-40781B83006A}"/>
              </a:ext>
            </a:extLst>
          </p:cNvPr>
          <p:cNvSpPr>
            <a:spLocks noGrp="1"/>
          </p:cNvSpPr>
          <p:nvPr>
            <p:ph type="ftr" sz="quarter" idx="20"/>
          </p:nvPr>
        </p:nvSpPr>
        <p:spPr/>
        <p:txBody>
          <a:bodyPr/>
          <a:lstStyle>
            <a:lvl1pPr>
              <a:defRPr>
                <a:solidFill>
                  <a:schemeClr val="bg1"/>
                </a:solidFill>
              </a:defRPr>
            </a:lvl1pPr>
          </a:lstStyle>
          <a:p>
            <a:r>
              <a:rPr lang="en-GB"/>
              <a:t>Department of Economics</a:t>
            </a:r>
          </a:p>
        </p:txBody>
      </p:sp>
      <p:sp>
        <p:nvSpPr>
          <p:cNvPr id="13" name="Picture Placeholder 3">
            <a:extLst>
              <a:ext uri="{FF2B5EF4-FFF2-40B4-BE49-F238E27FC236}">
                <a16:creationId xmlns:a16="http://schemas.microsoft.com/office/drawing/2014/main" id="{2A65CA6F-7D91-3C47-9C36-79BAEE1D4880}"/>
              </a:ext>
            </a:extLst>
          </p:cNvPr>
          <p:cNvSpPr>
            <a:spLocks noGrp="1"/>
          </p:cNvSpPr>
          <p:nvPr>
            <p:ph type="pic" sz="quarter" idx="10"/>
          </p:nvPr>
        </p:nvSpPr>
        <p:spPr>
          <a:xfrm>
            <a:off x="6192000" y="1476000"/>
            <a:ext cx="5520000" cy="4140000"/>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14" name="Picture Placeholder 3">
            <a:extLst>
              <a:ext uri="{FF2B5EF4-FFF2-40B4-BE49-F238E27FC236}">
                <a16:creationId xmlns:a16="http://schemas.microsoft.com/office/drawing/2014/main" id="{C7C14F64-0AD7-814E-ADBD-00D172CAC615}"/>
              </a:ext>
            </a:extLst>
          </p:cNvPr>
          <p:cNvSpPr>
            <a:spLocks noGrp="1"/>
          </p:cNvSpPr>
          <p:nvPr>
            <p:ph type="pic" sz="quarter" idx="18"/>
          </p:nvPr>
        </p:nvSpPr>
        <p:spPr>
          <a:xfrm>
            <a:off x="480000" y="1476000"/>
            <a:ext cx="5520000" cy="4140000"/>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9" name="Title 1">
            <a:extLst>
              <a:ext uri="{FF2B5EF4-FFF2-40B4-BE49-F238E27FC236}">
                <a16:creationId xmlns:a16="http://schemas.microsoft.com/office/drawing/2014/main" id="{1798FDC9-9F20-E049-ABF0-2BC5CCB3F1B3}"/>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10" name="Picture 9">
            <a:extLst>
              <a:ext uri="{FF2B5EF4-FFF2-40B4-BE49-F238E27FC236}">
                <a16:creationId xmlns:a16="http://schemas.microsoft.com/office/drawing/2014/main" id="{69BF386F-BB3C-D942-BA58-0E2A81C11C6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2103753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 no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65C2AC-2F69-2E42-BBD0-66BCF0B3EEC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29415739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nse Slid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1D63CDE-4DD1-EC4A-84C4-5DD7C09D0057}"/>
              </a:ext>
              <a:ext uri="{C183D7F6-B498-43B3-948B-1728B52AA6E4}">
                <adec:decorative xmlns:adec="http://schemas.microsoft.com/office/drawing/2017/decorative" val="1"/>
              </a:ext>
            </a:extLst>
          </p:cNvPr>
          <p:cNvSpPr>
            <a:spLocks noGrp="1"/>
          </p:cNvSpPr>
          <p:nvPr>
            <p:ph type="sldNum" sz="quarter" idx="12"/>
          </p:nvPr>
        </p:nvSpPr>
        <p:spPr>
          <a:xfrm>
            <a:off x="11472000" y="6563524"/>
            <a:ext cx="480000" cy="180000"/>
          </a:xfrm>
        </p:spPr>
        <p:txBody>
          <a:bodyPr/>
          <a:lstStyle>
            <a:lvl1pPr>
              <a:defRPr sz="800">
                <a:solidFill>
                  <a:schemeClr val="tx2"/>
                </a:solidFill>
              </a:defRPr>
            </a:lvl1pPr>
          </a:lstStyle>
          <a:p>
            <a:fld id="{2CC19541-5F6E-2C4C-BF21-196C1C8E2E31}" type="slidenum">
              <a:rPr lang="en-GB" smtClean="0"/>
              <a:pPr/>
              <a:t>‹#›</a:t>
            </a:fld>
            <a:endParaRPr lang="en-GB"/>
          </a:p>
        </p:txBody>
      </p:sp>
      <p:sp>
        <p:nvSpPr>
          <p:cNvPr id="17" name="Footer Placeholder 16">
            <a:extLst>
              <a:ext uri="{FF2B5EF4-FFF2-40B4-BE49-F238E27FC236}">
                <a16:creationId xmlns:a16="http://schemas.microsoft.com/office/drawing/2014/main" id="{4F4F3D47-B439-104B-BEEC-3A61169D7A2D}"/>
              </a:ext>
              <a:ext uri="{C183D7F6-B498-43B3-948B-1728B52AA6E4}">
                <adec:decorative xmlns:adec="http://schemas.microsoft.com/office/drawing/2017/decorative" val="1"/>
              </a:ext>
            </a:extLst>
          </p:cNvPr>
          <p:cNvSpPr>
            <a:spLocks noGrp="1"/>
          </p:cNvSpPr>
          <p:nvPr>
            <p:ph type="ftr" sz="quarter" idx="21"/>
          </p:nvPr>
        </p:nvSpPr>
        <p:spPr>
          <a:xfrm>
            <a:off x="5242384" y="6563523"/>
            <a:ext cx="4114800" cy="180000"/>
          </a:xfrm>
        </p:spPr>
        <p:txBody>
          <a:bodyPr/>
          <a:lstStyle>
            <a:lvl1pPr>
              <a:defRPr sz="1600" cap="none" spc="0" baseline="0"/>
            </a:lvl1pPr>
          </a:lstStyle>
          <a:p>
            <a:r>
              <a:rPr lang="en-GB"/>
              <a:t>Department of Economics</a:t>
            </a:r>
          </a:p>
        </p:txBody>
      </p:sp>
      <p:sp>
        <p:nvSpPr>
          <p:cNvPr id="18" name="TextBox 17">
            <a:extLst>
              <a:ext uri="{FF2B5EF4-FFF2-40B4-BE49-F238E27FC236}">
                <a16:creationId xmlns:a16="http://schemas.microsoft.com/office/drawing/2014/main" id="{90127A75-19B8-EE42-98A0-A61504FE57D9}"/>
              </a:ext>
              <a:ext uri="{C183D7F6-B498-43B3-948B-1728B52AA6E4}">
                <adec:decorative xmlns:adec="http://schemas.microsoft.com/office/drawing/2017/decorative" val="1"/>
              </a:ext>
            </a:extLst>
          </p:cNvPr>
          <p:cNvSpPr txBox="1"/>
          <p:nvPr userDrawn="1"/>
        </p:nvSpPr>
        <p:spPr>
          <a:xfrm>
            <a:off x="391781" y="6477964"/>
            <a:ext cx="8307740" cy="351121"/>
          </a:xfrm>
          <a:prstGeom prst="rect">
            <a:avLst/>
          </a:prstGeom>
          <a:noFill/>
        </p:spPr>
        <p:txBody>
          <a:bodyPr wrap="square" lIns="0" tIns="0" rIns="0" bIns="0" rtlCol="0" anchor="ctr" anchorCtr="0">
            <a:noAutofit/>
          </a:bodyPr>
          <a:lstStyle/>
          <a:p>
            <a:r>
              <a:rPr lang="en-GB" sz="1600">
                <a:solidFill>
                  <a:schemeClr val="tx2"/>
                </a:solidFill>
              </a:rPr>
              <a:t>University of Sussex Business School – </a:t>
            </a:r>
          </a:p>
        </p:txBody>
      </p:sp>
      <p:sp>
        <p:nvSpPr>
          <p:cNvPr id="13" name="Content Placeholder 10">
            <a:extLst>
              <a:ext uri="{FF2B5EF4-FFF2-40B4-BE49-F238E27FC236}">
                <a16:creationId xmlns:a16="http://schemas.microsoft.com/office/drawing/2014/main" id="{1F34AE87-A884-3F46-BDEF-93AEDE5E01EE}"/>
              </a:ext>
            </a:extLst>
          </p:cNvPr>
          <p:cNvSpPr>
            <a:spLocks noGrp="1"/>
          </p:cNvSpPr>
          <p:nvPr>
            <p:ph sz="quarter" idx="19"/>
          </p:nvPr>
        </p:nvSpPr>
        <p:spPr>
          <a:xfrm>
            <a:off x="8111142" y="396453"/>
            <a:ext cx="3600449" cy="6013028"/>
          </a:xfrm>
        </p:spPr>
        <p:txBody>
          <a:bodyPr/>
          <a:lstStyle>
            <a:lvl1pPr>
              <a:defRPr sz="2000"/>
            </a:lvl1pPr>
            <a:lvl2pPr>
              <a:defRPr sz="1600"/>
            </a:lvl2pPr>
            <a:lvl3pPr>
              <a:defRPr sz="1600"/>
            </a:lvl3pPr>
            <a:lvl4pPr>
              <a:defRPr sz="20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Content Placeholder 10">
            <a:extLst>
              <a:ext uri="{FF2B5EF4-FFF2-40B4-BE49-F238E27FC236}">
                <a16:creationId xmlns:a16="http://schemas.microsoft.com/office/drawing/2014/main" id="{0219AE79-442B-B24C-BB69-50651E6FEAA4}"/>
              </a:ext>
            </a:extLst>
          </p:cNvPr>
          <p:cNvSpPr>
            <a:spLocks noGrp="1"/>
          </p:cNvSpPr>
          <p:nvPr>
            <p:ph sz="quarter" idx="18"/>
          </p:nvPr>
        </p:nvSpPr>
        <p:spPr>
          <a:xfrm>
            <a:off x="4291550" y="1475999"/>
            <a:ext cx="3600449" cy="4933482"/>
          </a:xfrm>
        </p:spPr>
        <p:txBody>
          <a:bodyPr/>
          <a:lstStyle>
            <a:lvl1pPr>
              <a:defRPr sz="2000"/>
            </a:lvl1pPr>
            <a:lvl2pPr>
              <a:defRPr sz="1600"/>
            </a:lvl2pPr>
            <a:lvl3pPr>
              <a:defRPr sz="1600"/>
            </a:lvl3pPr>
            <a:lvl4pPr>
              <a:defRPr sz="20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Content Placeholder 10">
            <a:extLst>
              <a:ext uri="{FF2B5EF4-FFF2-40B4-BE49-F238E27FC236}">
                <a16:creationId xmlns:a16="http://schemas.microsoft.com/office/drawing/2014/main" id="{BEC8765E-7826-1748-8472-ADB34D09F795}"/>
              </a:ext>
            </a:extLst>
          </p:cNvPr>
          <p:cNvSpPr>
            <a:spLocks noGrp="1"/>
          </p:cNvSpPr>
          <p:nvPr>
            <p:ph sz="quarter" idx="17"/>
          </p:nvPr>
        </p:nvSpPr>
        <p:spPr>
          <a:xfrm>
            <a:off x="480485" y="1475999"/>
            <a:ext cx="3600449" cy="4933481"/>
          </a:xfrm>
        </p:spPr>
        <p:txBody>
          <a:bodyPr/>
          <a:lstStyle>
            <a:lvl1pPr>
              <a:defRPr sz="2000"/>
            </a:lvl1pPr>
            <a:lvl2pPr>
              <a:defRPr sz="1600"/>
            </a:lvl2pPr>
            <a:lvl3pPr>
              <a:defRPr sz="1600"/>
            </a:lvl3pPr>
            <a:lvl4pPr>
              <a:defRPr sz="20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itle 1">
            <a:extLst>
              <a:ext uri="{FF2B5EF4-FFF2-40B4-BE49-F238E27FC236}">
                <a16:creationId xmlns:a16="http://schemas.microsoft.com/office/drawing/2014/main" id="{04F738EF-07CA-1144-A98A-54B9757C5928}"/>
              </a:ext>
            </a:extLst>
          </p:cNvPr>
          <p:cNvSpPr>
            <a:spLocks noGrp="1"/>
          </p:cNvSpPr>
          <p:nvPr>
            <p:ph type="ctrTitle" hasCustomPrompt="1"/>
          </p:nvPr>
        </p:nvSpPr>
        <p:spPr>
          <a:xfrm>
            <a:off x="480001" y="47624"/>
            <a:ext cx="7411999" cy="1080000"/>
          </a:xfrm>
        </p:spPr>
        <p:txBody>
          <a:bodyPr anchor="ctr"/>
          <a:lstStyle>
            <a:lvl1pPr algn="l">
              <a:defRPr sz="3800">
                <a:solidFill>
                  <a:schemeClr val="tx2"/>
                </a:solidFill>
              </a:defRPr>
            </a:lvl1pPr>
          </a:lstStyle>
          <a:p>
            <a:r>
              <a:rPr lang="en-US"/>
              <a:t>Add Title</a:t>
            </a:r>
            <a:endParaRPr lang="en-GB"/>
          </a:p>
        </p:txBody>
      </p:sp>
    </p:spTree>
    <p:extLst>
      <p:ext uri="{BB962C8B-B14F-4D97-AF65-F5344CB8AC3E}">
        <p14:creationId xmlns:p14="http://schemas.microsoft.com/office/powerpoint/2010/main" val="11951108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and Three Photo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E316A53-C9C4-7446-89F2-04D81C460DD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9353" y="5905500"/>
            <a:ext cx="2387600" cy="533400"/>
          </a:xfrm>
          <a:prstGeom prst="rect">
            <a:avLst/>
          </a:prstGeom>
        </p:spPr>
      </p:pic>
      <p:sp>
        <p:nvSpPr>
          <p:cNvPr id="8" name="Rectangle 7">
            <a:extLst>
              <a:ext uri="{FF2B5EF4-FFF2-40B4-BE49-F238E27FC236}">
                <a16:creationId xmlns:a16="http://schemas.microsoft.com/office/drawing/2014/main" id="{BC9BCFD0-067D-6545-8C5D-27D2627541BB}"/>
              </a:ext>
              <a:ext uri="{C183D7F6-B498-43B3-948B-1728B52AA6E4}">
                <adec:decorative xmlns:adec="http://schemas.microsoft.com/office/drawing/2017/decorative" val="1"/>
              </a:ext>
            </a:extLst>
          </p:cNvPr>
          <p:cNvSpPr/>
          <p:nvPr userDrawn="1"/>
        </p:nvSpPr>
        <p:spPr>
          <a:xfrm>
            <a:off x="222948" y="1334950"/>
            <a:ext cx="5736000" cy="534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Rectangle 12">
            <a:extLst>
              <a:ext uri="{FF2B5EF4-FFF2-40B4-BE49-F238E27FC236}">
                <a16:creationId xmlns:a16="http://schemas.microsoft.com/office/drawing/2014/main" id="{940761A1-26AD-8F4C-B978-7CBBA4FEEF95}"/>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5D3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0" name="Footer Placeholder 19">
            <a:extLst>
              <a:ext uri="{FF2B5EF4-FFF2-40B4-BE49-F238E27FC236}">
                <a16:creationId xmlns:a16="http://schemas.microsoft.com/office/drawing/2014/main" id="{6225B155-635C-B54E-98A0-3C52FD0CBEA5}"/>
              </a:ext>
              <a:ext uri="{C183D7F6-B498-43B3-948B-1728B52AA6E4}">
                <adec:decorative xmlns:adec="http://schemas.microsoft.com/office/drawing/2017/decorative" val="1"/>
              </a:ext>
            </a:extLst>
          </p:cNvPr>
          <p:cNvSpPr>
            <a:spLocks noGrp="1"/>
          </p:cNvSpPr>
          <p:nvPr>
            <p:ph type="ftr" sz="quarter" idx="16"/>
          </p:nvPr>
        </p:nvSpPr>
        <p:spPr/>
        <p:txBody>
          <a:bodyPr/>
          <a:lstStyle>
            <a:lvl1pPr>
              <a:defRPr>
                <a:solidFill>
                  <a:schemeClr val="bg1"/>
                </a:solidFill>
              </a:defRPr>
            </a:lvl1pPr>
          </a:lstStyle>
          <a:p>
            <a:r>
              <a:rPr lang="en-GB"/>
              <a:t>Department of Economics</a:t>
            </a:r>
          </a:p>
        </p:txBody>
      </p:sp>
      <p:sp>
        <p:nvSpPr>
          <p:cNvPr id="21" name="Slide Number Placeholder 20">
            <a:extLst>
              <a:ext uri="{FF2B5EF4-FFF2-40B4-BE49-F238E27FC236}">
                <a16:creationId xmlns:a16="http://schemas.microsoft.com/office/drawing/2014/main" id="{F4D48016-9021-D745-AE00-DEBDCD99F3B5}"/>
              </a:ext>
              <a:ext uri="{C183D7F6-B498-43B3-948B-1728B52AA6E4}">
                <adec:decorative xmlns:adec="http://schemas.microsoft.com/office/drawing/2017/decorative" val="1"/>
              </a:ext>
            </a:extLst>
          </p:cNvPr>
          <p:cNvSpPr>
            <a:spLocks noGrp="1"/>
          </p:cNvSpPr>
          <p:nvPr>
            <p:ph type="sldNum" sz="quarter" idx="17"/>
          </p:nvPr>
        </p:nvSpPr>
        <p:spPr/>
        <p:txBody>
          <a:bodyPr/>
          <a:lstStyle>
            <a:lvl1pPr>
              <a:defRPr>
                <a:solidFill>
                  <a:schemeClr val="bg1"/>
                </a:solidFill>
              </a:defRPr>
            </a:lvl1pPr>
          </a:lstStyle>
          <a:p>
            <a:fld id="{2CC19541-5F6E-2C4C-BF21-196C1C8E2E31}" type="slidenum">
              <a:rPr lang="en-GB" smtClean="0"/>
              <a:pPr/>
              <a:t>‹#›</a:t>
            </a:fld>
            <a:endParaRPr lang="en-GB"/>
          </a:p>
        </p:txBody>
      </p:sp>
      <p:sp>
        <p:nvSpPr>
          <p:cNvPr id="16" name="Picture Placeholder 3">
            <a:extLst>
              <a:ext uri="{FF2B5EF4-FFF2-40B4-BE49-F238E27FC236}">
                <a16:creationId xmlns:a16="http://schemas.microsoft.com/office/drawing/2014/main" id="{8C79CD37-E4DA-FA41-8E9D-41522B86F445}"/>
              </a:ext>
            </a:extLst>
          </p:cNvPr>
          <p:cNvSpPr>
            <a:spLocks noGrp="1"/>
          </p:cNvSpPr>
          <p:nvPr>
            <p:ph type="pic" sz="quarter" idx="18"/>
          </p:nvPr>
        </p:nvSpPr>
        <p:spPr>
          <a:xfrm>
            <a:off x="9857187" y="4197602"/>
            <a:ext cx="2094813" cy="2463783"/>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12" name="Picture Placeholder 3">
            <a:extLst>
              <a:ext uri="{FF2B5EF4-FFF2-40B4-BE49-F238E27FC236}">
                <a16:creationId xmlns:a16="http://schemas.microsoft.com/office/drawing/2014/main" id="{4CFF857B-12AB-E04C-A1F6-FC4B79FE185A}"/>
              </a:ext>
            </a:extLst>
          </p:cNvPr>
          <p:cNvSpPr>
            <a:spLocks noGrp="1"/>
          </p:cNvSpPr>
          <p:nvPr>
            <p:ph type="pic" sz="quarter" idx="12"/>
          </p:nvPr>
        </p:nvSpPr>
        <p:spPr>
          <a:xfrm>
            <a:off x="6216000" y="4197602"/>
            <a:ext cx="3401187" cy="2463783"/>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10" name="Picture Placeholder 3">
            <a:extLst>
              <a:ext uri="{FF2B5EF4-FFF2-40B4-BE49-F238E27FC236}">
                <a16:creationId xmlns:a16="http://schemas.microsoft.com/office/drawing/2014/main" id="{7DA10396-CCCF-0340-BB00-412EEECBC0ED}"/>
              </a:ext>
            </a:extLst>
          </p:cNvPr>
          <p:cNvSpPr>
            <a:spLocks noGrp="1"/>
          </p:cNvSpPr>
          <p:nvPr>
            <p:ph type="pic" sz="quarter" idx="10"/>
          </p:nvPr>
        </p:nvSpPr>
        <p:spPr>
          <a:xfrm>
            <a:off x="6216000" y="1334951"/>
            <a:ext cx="5736000" cy="2679701"/>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9" name="Text Placeholder 8">
            <a:extLst>
              <a:ext uri="{FF2B5EF4-FFF2-40B4-BE49-F238E27FC236}">
                <a16:creationId xmlns:a16="http://schemas.microsoft.com/office/drawing/2014/main" id="{6C7B40B0-3203-CF4D-9A88-A624E8DA0CF6}"/>
              </a:ext>
            </a:extLst>
          </p:cNvPr>
          <p:cNvSpPr>
            <a:spLocks noGrp="1"/>
          </p:cNvSpPr>
          <p:nvPr>
            <p:ph type="body" sz="quarter" idx="14"/>
          </p:nvPr>
        </p:nvSpPr>
        <p:spPr>
          <a:xfrm>
            <a:off x="625049" y="1661024"/>
            <a:ext cx="4953089" cy="3723776"/>
          </a:xfrm>
        </p:spPr>
        <p:txBody>
          <a:bodyPr anchor="ctr"/>
          <a:lstStyle>
            <a:lvl1pPr algn="ctr">
              <a:defRPr>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itle 1">
            <a:extLst>
              <a:ext uri="{FF2B5EF4-FFF2-40B4-BE49-F238E27FC236}">
                <a16:creationId xmlns:a16="http://schemas.microsoft.com/office/drawing/2014/main" id="{831EBE83-A22C-5046-BD27-98989801D236}"/>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Tree>
    <p:extLst>
      <p:ext uri="{BB962C8B-B14F-4D97-AF65-F5344CB8AC3E}">
        <p14:creationId xmlns:p14="http://schemas.microsoft.com/office/powerpoint/2010/main" val="2306110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0D3A48-071A-3948-B64A-C1CBE0E2FAB2}"/>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Slide Number Placeholder 5">
            <a:extLst>
              <a:ext uri="{FF2B5EF4-FFF2-40B4-BE49-F238E27FC236}">
                <a16:creationId xmlns:a16="http://schemas.microsoft.com/office/drawing/2014/main" id="{4947E9B5-E429-6846-86BD-0F18F3D87852}"/>
              </a:ext>
              <a:ext uri="{C183D7F6-B498-43B3-948B-1728B52AA6E4}">
                <adec:decorative xmlns:adec="http://schemas.microsoft.com/office/drawing/2017/decorative" val="1"/>
              </a:ext>
            </a:extLst>
          </p:cNvPr>
          <p:cNvSpPr>
            <a:spLocks noGrp="1"/>
          </p:cNvSpPr>
          <p:nvPr>
            <p:ph type="sldNum" sz="quarter" idx="12"/>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3" name="Footer Placeholder 2">
            <a:extLst>
              <a:ext uri="{FF2B5EF4-FFF2-40B4-BE49-F238E27FC236}">
                <a16:creationId xmlns:a16="http://schemas.microsoft.com/office/drawing/2014/main" id="{935C8E32-874A-B143-97A4-7A85A30BAEC6}"/>
              </a:ext>
            </a:extLst>
          </p:cNvPr>
          <p:cNvSpPr>
            <a:spLocks noGrp="1"/>
          </p:cNvSpPr>
          <p:nvPr>
            <p:ph type="ftr" sz="quarter" idx="14"/>
          </p:nvPr>
        </p:nvSpPr>
        <p:spPr/>
        <p:txBody>
          <a:bodyPr/>
          <a:lstStyle>
            <a:lvl1pPr>
              <a:defRPr sz="800" cap="none" spc="0" baseline="0">
                <a:solidFill>
                  <a:schemeClr val="bg1"/>
                </a:solidFill>
              </a:defRPr>
            </a:lvl1pPr>
          </a:lstStyle>
          <a:p>
            <a:r>
              <a:rPr lang="en-GB"/>
              <a:t>Department of Economics</a:t>
            </a:r>
          </a:p>
        </p:txBody>
      </p:sp>
      <p:sp>
        <p:nvSpPr>
          <p:cNvPr id="18" name="Content Placeholder 11">
            <a:extLst>
              <a:ext uri="{FF2B5EF4-FFF2-40B4-BE49-F238E27FC236}">
                <a16:creationId xmlns:a16="http://schemas.microsoft.com/office/drawing/2014/main" id="{A6E03B43-8C85-3146-B22E-4FD9A082F70A}"/>
              </a:ext>
            </a:extLst>
          </p:cNvPr>
          <p:cNvSpPr>
            <a:spLocks noGrp="1"/>
          </p:cNvSpPr>
          <p:nvPr>
            <p:ph sz="quarter" idx="16" hasCustomPrompt="1"/>
          </p:nvPr>
        </p:nvSpPr>
        <p:spPr>
          <a:xfrm>
            <a:off x="6191251" y="1476375"/>
            <a:ext cx="5520267" cy="4140200"/>
          </a:xfrm>
        </p:spPr>
        <p:txBody>
          <a:bodyPr/>
          <a:lstStyle>
            <a:lvl1pPr>
              <a:defRPr sz="2000"/>
            </a:lvl1pPr>
          </a:lstStyle>
          <a:p>
            <a:pPr lvl="0"/>
            <a:r>
              <a:rPr lang="en-US"/>
              <a:t>Add chart/table/photo</a:t>
            </a:r>
            <a:endParaRPr lang="en-GB"/>
          </a:p>
        </p:txBody>
      </p:sp>
      <p:sp>
        <p:nvSpPr>
          <p:cNvPr id="5" name="Text Placeholder 4">
            <a:extLst>
              <a:ext uri="{FF2B5EF4-FFF2-40B4-BE49-F238E27FC236}">
                <a16:creationId xmlns:a16="http://schemas.microsoft.com/office/drawing/2014/main" id="{1AA3A0A6-2360-E749-813F-4C2BB76956BA}"/>
              </a:ext>
            </a:extLst>
          </p:cNvPr>
          <p:cNvSpPr>
            <a:spLocks noGrp="1"/>
          </p:cNvSpPr>
          <p:nvPr>
            <p:ph type="body" sz="quarter" idx="15"/>
          </p:nvPr>
        </p:nvSpPr>
        <p:spPr>
          <a:xfrm>
            <a:off x="479999" y="1475999"/>
            <a:ext cx="5520000" cy="4140000"/>
          </a:xfrm>
        </p:spPr>
        <p:txBody>
          <a:bodyPr/>
          <a:lstStyle>
            <a:lvl1pPr>
              <a:defRPr sz="2000"/>
            </a:lvl1pPr>
            <a:lvl2pPr>
              <a:defRPr sz="1600"/>
            </a:lvl2pPr>
            <a:lvl3pPr>
              <a:defRPr sz="1600"/>
            </a:lvl3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1">
            <a:extLst>
              <a:ext uri="{FF2B5EF4-FFF2-40B4-BE49-F238E27FC236}">
                <a16:creationId xmlns:a16="http://schemas.microsoft.com/office/drawing/2014/main" id="{F7E96223-04E2-904A-B269-0437DF59C348}"/>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9" name="Picture 8">
            <a:extLst>
              <a:ext uri="{FF2B5EF4-FFF2-40B4-BE49-F238E27FC236}">
                <a16:creationId xmlns:a16="http://schemas.microsoft.com/office/drawing/2014/main" id="{DE578550-9F66-3A49-9E8E-139CBC2C88B5}"/>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12587987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09" userDrawn="1">
          <p15:clr>
            <a:srgbClr val="FBAE40"/>
          </p15:clr>
        </p15:guide>
        <p15:guide id="3" pos="3871"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and Image Montage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4740E7-B28B-354B-894B-D5CB107AD1F7}"/>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5D3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Footer Placeholder 19">
            <a:extLst>
              <a:ext uri="{FF2B5EF4-FFF2-40B4-BE49-F238E27FC236}">
                <a16:creationId xmlns:a16="http://schemas.microsoft.com/office/drawing/2014/main" id="{92A5F2FD-6AD5-5947-A6AB-FA9F15F00EC7}"/>
              </a:ext>
              <a:ext uri="{C183D7F6-B498-43B3-948B-1728B52AA6E4}">
                <adec:decorative xmlns:adec="http://schemas.microsoft.com/office/drawing/2017/decorative" val="1"/>
              </a:ext>
            </a:extLst>
          </p:cNvPr>
          <p:cNvSpPr>
            <a:spLocks noGrp="1"/>
          </p:cNvSpPr>
          <p:nvPr>
            <p:ph type="ftr" sz="quarter" idx="18"/>
          </p:nvPr>
        </p:nvSpPr>
        <p:spPr>
          <a:xfrm>
            <a:off x="222948" y="50489"/>
            <a:ext cx="4114800" cy="180000"/>
          </a:xfrm>
        </p:spPr>
        <p:txBody>
          <a:bodyPr/>
          <a:lstStyle>
            <a:lvl1pPr>
              <a:defRPr>
                <a:solidFill>
                  <a:schemeClr val="bg1"/>
                </a:solidFill>
              </a:defRPr>
            </a:lvl1pPr>
          </a:lstStyle>
          <a:p>
            <a:r>
              <a:rPr lang="en-GB"/>
              <a:t>Department of Economics</a:t>
            </a:r>
          </a:p>
        </p:txBody>
      </p:sp>
      <p:sp>
        <p:nvSpPr>
          <p:cNvPr id="16" name="Slide Number Placeholder 20">
            <a:extLst>
              <a:ext uri="{FF2B5EF4-FFF2-40B4-BE49-F238E27FC236}">
                <a16:creationId xmlns:a16="http://schemas.microsoft.com/office/drawing/2014/main" id="{9905499C-3BA1-434B-A1EE-1D35AA6455B8}"/>
              </a:ext>
              <a:ext uri="{C183D7F6-B498-43B3-948B-1728B52AA6E4}">
                <adec:decorative xmlns:adec="http://schemas.microsoft.com/office/drawing/2017/decorative" val="1"/>
              </a:ext>
            </a:extLst>
          </p:cNvPr>
          <p:cNvSpPr>
            <a:spLocks noGrp="1"/>
          </p:cNvSpPr>
          <p:nvPr>
            <p:ph type="sldNum" sz="quarter" idx="19"/>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19" name="Picture Placeholder 3"/>
          <p:cNvSpPr>
            <a:spLocks noGrp="1"/>
          </p:cNvSpPr>
          <p:nvPr>
            <p:ph type="pic" sz="quarter" idx="17" hasCustomPrompt="1"/>
          </p:nvPr>
        </p:nvSpPr>
        <p:spPr>
          <a:xfrm>
            <a:off x="8167505" y="4435478"/>
            <a:ext cx="3784496" cy="2249323"/>
          </a:xfrm>
          <a:prstGeom prst="rect">
            <a:avLst/>
          </a:prstGeom>
        </p:spPr>
        <p:txBody>
          <a:bodyPr tIns="936000" anchor="ctr"/>
          <a:lstStyle>
            <a:lvl1pPr marL="0" indent="0" algn="ctr">
              <a:buNone/>
              <a:defRPr sz="1350">
                <a:solidFill>
                  <a:schemeClr val="bg2"/>
                </a:solidFill>
              </a:defRPr>
            </a:lvl1pPr>
          </a:lstStyle>
          <a:p>
            <a:r>
              <a:rPr lang="en-GB"/>
              <a:t>Photo</a:t>
            </a:r>
          </a:p>
        </p:txBody>
      </p:sp>
      <p:sp>
        <p:nvSpPr>
          <p:cNvPr id="17" name="Picture Placeholder 3"/>
          <p:cNvSpPr>
            <a:spLocks noGrp="1"/>
          </p:cNvSpPr>
          <p:nvPr>
            <p:ph type="pic" sz="quarter" idx="16" hasCustomPrompt="1"/>
          </p:nvPr>
        </p:nvSpPr>
        <p:spPr>
          <a:xfrm>
            <a:off x="4337748" y="4435478"/>
            <a:ext cx="3633944" cy="2249323"/>
          </a:xfrm>
          <a:prstGeom prst="rect">
            <a:avLst/>
          </a:prstGeom>
        </p:spPr>
        <p:txBody>
          <a:bodyPr tIns="936000" anchor="ctr"/>
          <a:lstStyle>
            <a:lvl1pPr marL="0" indent="0" algn="ctr">
              <a:buNone/>
              <a:defRPr sz="1350">
                <a:solidFill>
                  <a:schemeClr val="bg2"/>
                </a:solidFill>
              </a:defRPr>
            </a:lvl1pPr>
          </a:lstStyle>
          <a:p>
            <a:r>
              <a:rPr lang="en-GB"/>
              <a:t>Photo</a:t>
            </a:r>
          </a:p>
        </p:txBody>
      </p:sp>
      <p:sp>
        <p:nvSpPr>
          <p:cNvPr id="21" name="Text Placeholder 2">
            <a:extLst>
              <a:ext uri="{FF2B5EF4-FFF2-40B4-BE49-F238E27FC236}">
                <a16:creationId xmlns:a16="http://schemas.microsoft.com/office/drawing/2014/main" id="{D55334C4-49FF-D842-96B2-0E6D459698ED}"/>
              </a:ext>
            </a:extLst>
          </p:cNvPr>
          <p:cNvSpPr>
            <a:spLocks noGrp="1"/>
          </p:cNvSpPr>
          <p:nvPr>
            <p:ph type="body" sz="quarter" idx="21" hasCustomPrompt="1"/>
          </p:nvPr>
        </p:nvSpPr>
        <p:spPr>
          <a:xfrm>
            <a:off x="239999" y="3788397"/>
            <a:ext cx="3882192" cy="2908300"/>
          </a:xfrm>
          <a:solidFill>
            <a:schemeClr val="bg2"/>
          </a:solidFill>
          <a:ln>
            <a:noFill/>
          </a:ln>
        </p:spPr>
        <p:txBody>
          <a:bodyPr lIns="36000" tIns="36000" rIns="36000" bIns="36000" anchor="ctr"/>
          <a:lstStyle>
            <a:lvl1pPr algn="ctr">
              <a:defRPr sz="2000"/>
            </a:lvl1pPr>
          </a:lstStyle>
          <a:p>
            <a:pPr lvl="0"/>
            <a:r>
              <a:rPr lang="en-GB"/>
              <a:t>Add text</a:t>
            </a:r>
          </a:p>
        </p:txBody>
      </p:sp>
      <p:sp>
        <p:nvSpPr>
          <p:cNvPr id="20" name="Text Placeholder 2">
            <a:extLst>
              <a:ext uri="{FF2B5EF4-FFF2-40B4-BE49-F238E27FC236}">
                <a16:creationId xmlns:a16="http://schemas.microsoft.com/office/drawing/2014/main" id="{1DA11306-3A9C-C147-8075-4B097C80A866}"/>
              </a:ext>
            </a:extLst>
          </p:cNvPr>
          <p:cNvSpPr>
            <a:spLocks noGrp="1"/>
          </p:cNvSpPr>
          <p:nvPr>
            <p:ph type="body" sz="quarter" idx="20" hasCustomPrompt="1"/>
          </p:nvPr>
        </p:nvSpPr>
        <p:spPr>
          <a:xfrm>
            <a:off x="4333902" y="1358900"/>
            <a:ext cx="7614252" cy="2908300"/>
          </a:xfrm>
          <a:solidFill>
            <a:schemeClr val="bg2"/>
          </a:solidFill>
          <a:ln>
            <a:noFill/>
          </a:ln>
        </p:spPr>
        <p:txBody>
          <a:bodyPr lIns="36000" tIns="36000" rIns="36000" bIns="36000" anchor="ctr"/>
          <a:lstStyle>
            <a:lvl1pPr algn="ctr">
              <a:defRPr sz="2000"/>
            </a:lvl1pPr>
          </a:lstStyle>
          <a:p>
            <a:pPr lvl="0"/>
            <a:r>
              <a:rPr lang="en-GB"/>
              <a:t>Add text</a:t>
            </a:r>
          </a:p>
        </p:txBody>
      </p:sp>
      <p:sp>
        <p:nvSpPr>
          <p:cNvPr id="32" name="Picture Placeholder 3"/>
          <p:cNvSpPr>
            <a:spLocks noGrp="1"/>
          </p:cNvSpPr>
          <p:nvPr>
            <p:ph type="pic" sz="quarter" idx="11" hasCustomPrompt="1"/>
          </p:nvPr>
        </p:nvSpPr>
        <p:spPr>
          <a:xfrm>
            <a:off x="240000" y="1359469"/>
            <a:ext cx="3882192" cy="2221461"/>
          </a:xfrm>
          <a:prstGeom prst="rect">
            <a:avLst/>
          </a:prstGeom>
        </p:spPr>
        <p:txBody>
          <a:bodyPr tIns="936000" anchor="ctr"/>
          <a:lstStyle>
            <a:lvl1pPr marL="0" indent="0" algn="ctr">
              <a:buNone/>
              <a:defRPr sz="1350">
                <a:solidFill>
                  <a:schemeClr val="bg2"/>
                </a:solidFill>
              </a:defRPr>
            </a:lvl1pPr>
          </a:lstStyle>
          <a:p>
            <a:r>
              <a:rPr lang="en-GB"/>
              <a:t>Photo</a:t>
            </a:r>
          </a:p>
        </p:txBody>
      </p:sp>
      <p:sp>
        <p:nvSpPr>
          <p:cNvPr id="12" name="Title 1">
            <a:extLst>
              <a:ext uri="{FF2B5EF4-FFF2-40B4-BE49-F238E27FC236}">
                <a16:creationId xmlns:a16="http://schemas.microsoft.com/office/drawing/2014/main" id="{F01A1AE9-B721-C541-ACDF-1A1B837E63C9}"/>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Tree>
    <p:extLst>
      <p:ext uri="{BB962C8B-B14F-4D97-AF65-F5344CB8AC3E}">
        <p14:creationId xmlns:p14="http://schemas.microsoft.com/office/powerpoint/2010/main" val="26645346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Image Montag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4740E7-B28B-354B-894B-D5CB107AD1F7}"/>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5D3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Footer Placeholder 19">
            <a:extLst>
              <a:ext uri="{FF2B5EF4-FFF2-40B4-BE49-F238E27FC236}">
                <a16:creationId xmlns:a16="http://schemas.microsoft.com/office/drawing/2014/main" id="{92A5F2FD-6AD5-5947-A6AB-FA9F15F00EC7}"/>
              </a:ext>
              <a:ext uri="{C183D7F6-B498-43B3-948B-1728B52AA6E4}">
                <adec:decorative xmlns:adec="http://schemas.microsoft.com/office/drawing/2017/decorative" val="1"/>
              </a:ext>
            </a:extLst>
          </p:cNvPr>
          <p:cNvSpPr>
            <a:spLocks noGrp="1"/>
          </p:cNvSpPr>
          <p:nvPr>
            <p:ph type="ftr" sz="quarter" idx="18"/>
          </p:nvPr>
        </p:nvSpPr>
        <p:spPr>
          <a:xfrm>
            <a:off x="222948" y="50489"/>
            <a:ext cx="4114800" cy="180000"/>
          </a:xfrm>
        </p:spPr>
        <p:txBody>
          <a:bodyPr/>
          <a:lstStyle>
            <a:lvl1pPr>
              <a:defRPr>
                <a:solidFill>
                  <a:schemeClr val="bg1"/>
                </a:solidFill>
              </a:defRPr>
            </a:lvl1pPr>
          </a:lstStyle>
          <a:p>
            <a:r>
              <a:rPr lang="en-GB"/>
              <a:t>Department of Economics</a:t>
            </a:r>
          </a:p>
        </p:txBody>
      </p:sp>
      <p:sp>
        <p:nvSpPr>
          <p:cNvPr id="16" name="Slide Number Placeholder 20">
            <a:extLst>
              <a:ext uri="{FF2B5EF4-FFF2-40B4-BE49-F238E27FC236}">
                <a16:creationId xmlns:a16="http://schemas.microsoft.com/office/drawing/2014/main" id="{9905499C-3BA1-434B-A1EE-1D35AA6455B8}"/>
              </a:ext>
              <a:ext uri="{C183D7F6-B498-43B3-948B-1728B52AA6E4}">
                <adec:decorative xmlns:adec="http://schemas.microsoft.com/office/drawing/2017/decorative" val="1"/>
              </a:ext>
            </a:extLst>
          </p:cNvPr>
          <p:cNvSpPr>
            <a:spLocks noGrp="1"/>
          </p:cNvSpPr>
          <p:nvPr>
            <p:ph type="sldNum" sz="quarter" idx="19"/>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17" name="Picture Placeholder 3"/>
          <p:cNvSpPr>
            <a:spLocks noGrp="1"/>
          </p:cNvSpPr>
          <p:nvPr>
            <p:ph type="pic" sz="quarter" idx="16" hasCustomPrompt="1"/>
          </p:nvPr>
        </p:nvSpPr>
        <p:spPr>
          <a:xfrm>
            <a:off x="4337747" y="4435478"/>
            <a:ext cx="7614252" cy="2249323"/>
          </a:xfrm>
          <a:prstGeom prst="rect">
            <a:avLst/>
          </a:prstGeom>
        </p:spPr>
        <p:txBody>
          <a:bodyPr tIns="936000" anchor="ctr"/>
          <a:lstStyle>
            <a:lvl1pPr marL="0" indent="0" algn="ctr">
              <a:buNone/>
              <a:defRPr sz="1350">
                <a:solidFill>
                  <a:schemeClr val="bg2"/>
                </a:solidFill>
              </a:defRPr>
            </a:lvl1pPr>
          </a:lstStyle>
          <a:p>
            <a:r>
              <a:rPr lang="en-GB"/>
              <a:t>Photo</a:t>
            </a:r>
          </a:p>
        </p:txBody>
      </p:sp>
      <p:sp>
        <p:nvSpPr>
          <p:cNvPr id="21" name="Text Placeholder 2">
            <a:extLst>
              <a:ext uri="{FF2B5EF4-FFF2-40B4-BE49-F238E27FC236}">
                <a16:creationId xmlns:a16="http://schemas.microsoft.com/office/drawing/2014/main" id="{FE14BA15-028C-4244-B14A-1F875EC7F26B}"/>
              </a:ext>
            </a:extLst>
          </p:cNvPr>
          <p:cNvSpPr>
            <a:spLocks noGrp="1"/>
          </p:cNvSpPr>
          <p:nvPr>
            <p:ph type="body" sz="quarter" idx="21" hasCustomPrompt="1"/>
          </p:nvPr>
        </p:nvSpPr>
        <p:spPr>
          <a:xfrm>
            <a:off x="222949" y="3788397"/>
            <a:ext cx="3898084" cy="2908300"/>
          </a:xfrm>
          <a:solidFill>
            <a:schemeClr val="bg2"/>
          </a:solidFill>
          <a:ln>
            <a:noFill/>
          </a:ln>
        </p:spPr>
        <p:txBody>
          <a:bodyPr lIns="36000" tIns="36000" rIns="36000" bIns="36000" anchor="ctr"/>
          <a:lstStyle>
            <a:lvl1pPr algn="ctr">
              <a:defRPr sz="1350"/>
            </a:lvl1pPr>
          </a:lstStyle>
          <a:p>
            <a:pPr lvl="0"/>
            <a:r>
              <a:rPr lang="en-GB"/>
              <a:t>Add text</a:t>
            </a:r>
          </a:p>
        </p:txBody>
      </p:sp>
      <p:sp>
        <p:nvSpPr>
          <p:cNvPr id="23" name="Text Placeholder 2">
            <a:extLst>
              <a:ext uri="{FF2B5EF4-FFF2-40B4-BE49-F238E27FC236}">
                <a16:creationId xmlns:a16="http://schemas.microsoft.com/office/drawing/2014/main" id="{88510E21-C73B-9842-AD1C-9E5C14629A19}"/>
              </a:ext>
            </a:extLst>
          </p:cNvPr>
          <p:cNvSpPr>
            <a:spLocks noGrp="1"/>
          </p:cNvSpPr>
          <p:nvPr>
            <p:ph type="body" sz="quarter" idx="23" hasCustomPrompt="1"/>
          </p:nvPr>
        </p:nvSpPr>
        <p:spPr>
          <a:xfrm>
            <a:off x="8346919" y="1361213"/>
            <a:ext cx="3602760" cy="2908300"/>
          </a:xfrm>
          <a:solidFill>
            <a:schemeClr val="bg2"/>
          </a:solidFill>
          <a:ln>
            <a:noFill/>
          </a:ln>
        </p:spPr>
        <p:txBody>
          <a:bodyPr lIns="36000" tIns="36000" rIns="36000" bIns="36000" anchor="ctr"/>
          <a:lstStyle>
            <a:lvl1pPr algn="ctr">
              <a:defRPr sz="1350"/>
            </a:lvl1pPr>
          </a:lstStyle>
          <a:p>
            <a:pPr lvl="0"/>
            <a:r>
              <a:rPr lang="en-GB"/>
              <a:t>Add text</a:t>
            </a:r>
          </a:p>
        </p:txBody>
      </p:sp>
      <p:sp>
        <p:nvSpPr>
          <p:cNvPr id="22" name="Text Placeholder 2">
            <a:extLst>
              <a:ext uri="{FF2B5EF4-FFF2-40B4-BE49-F238E27FC236}">
                <a16:creationId xmlns:a16="http://schemas.microsoft.com/office/drawing/2014/main" id="{69D107F9-4254-D14F-A367-8EFCDE9D2157}"/>
              </a:ext>
            </a:extLst>
          </p:cNvPr>
          <p:cNvSpPr>
            <a:spLocks noGrp="1"/>
          </p:cNvSpPr>
          <p:nvPr>
            <p:ph type="body" sz="quarter" idx="22" hasCustomPrompt="1"/>
          </p:nvPr>
        </p:nvSpPr>
        <p:spPr>
          <a:xfrm>
            <a:off x="4336588" y="1361213"/>
            <a:ext cx="3795935" cy="2908300"/>
          </a:xfrm>
          <a:solidFill>
            <a:schemeClr val="bg2"/>
          </a:solidFill>
          <a:ln>
            <a:noFill/>
          </a:ln>
        </p:spPr>
        <p:txBody>
          <a:bodyPr lIns="36000" tIns="36000" rIns="36000" bIns="36000" anchor="ctr"/>
          <a:lstStyle>
            <a:lvl1pPr algn="ctr">
              <a:defRPr sz="1350"/>
            </a:lvl1pPr>
          </a:lstStyle>
          <a:p>
            <a:pPr lvl="0"/>
            <a:r>
              <a:rPr lang="en-GB"/>
              <a:t>Add text</a:t>
            </a:r>
          </a:p>
        </p:txBody>
      </p:sp>
      <p:sp>
        <p:nvSpPr>
          <p:cNvPr id="32" name="Picture Placeholder 3"/>
          <p:cNvSpPr>
            <a:spLocks noGrp="1"/>
          </p:cNvSpPr>
          <p:nvPr>
            <p:ph type="pic" sz="quarter" idx="11" hasCustomPrompt="1"/>
          </p:nvPr>
        </p:nvSpPr>
        <p:spPr>
          <a:xfrm>
            <a:off x="240000" y="1359469"/>
            <a:ext cx="3882192" cy="2221461"/>
          </a:xfrm>
          <a:prstGeom prst="rect">
            <a:avLst/>
          </a:prstGeom>
        </p:spPr>
        <p:txBody>
          <a:bodyPr tIns="936000" anchor="ctr"/>
          <a:lstStyle>
            <a:lvl1pPr marL="0" indent="0" algn="ctr">
              <a:buNone/>
              <a:defRPr sz="1350">
                <a:solidFill>
                  <a:schemeClr val="bg2"/>
                </a:solidFill>
              </a:defRPr>
            </a:lvl1pPr>
          </a:lstStyle>
          <a:p>
            <a:r>
              <a:rPr lang="en-GB"/>
              <a:t>Photo</a:t>
            </a:r>
          </a:p>
        </p:txBody>
      </p:sp>
      <p:sp>
        <p:nvSpPr>
          <p:cNvPr id="12" name="Title 1">
            <a:extLst>
              <a:ext uri="{FF2B5EF4-FFF2-40B4-BE49-F238E27FC236}">
                <a16:creationId xmlns:a16="http://schemas.microsoft.com/office/drawing/2014/main" id="{F01A1AE9-B721-C541-ACDF-1A1B837E63C9}"/>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Tree>
    <p:extLst>
      <p:ext uri="{BB962C8B-B14F-4D97-AF65-F5344CB8AC3E}">
        <p14:creationId xmlns:p14="http://schemas.microsoft.com/office/powerpoint/2010/main" val="4403356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ise Mont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4740E7-B28B-354B-894B-D5CB107AD1F7}"/>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rgbClr val="5D3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Footer Placeholder 19">
            <a:extLst>
              <a:ext uri="{FF2B5EF4-FFF2-40B4-BE49-F238E27FC236}">
                <a16:creationId xmlns:a16="http://schemas.microsoft.com/office/drawing/2014/main" id="{92A5F2FD-6AD5-5947-A6AB-FA9F15F00EC7}"/>
              </a:ext>
              <a:ext uri="{C183D7F6-B498-43B3-948B-1728B52AA6E4}">
                <adec:decorative xmlns:adec="http://schemas.microsoft.com/office/drawing/2017/decorative" val="1"/>
              </a:ext>
            </a:extLst>
          </p:cNvPr>
          <p:cNvSpPr>
            <a:spLocks noGrp="1"/>
          </p:cNvSpPr>
          <p:nvPr>
            <p:ph type="ftr" sz="quarter" idx="18"/>
          </p:nvPr>
        </p:nvSpPr>
        <p:spPr>
          <a:xfrm>
            <a:off x="222948" y="50489"/>
            <a:ext cx="4114800" cy="180000"/>
          </a:xfrm>
        </p:spPr>
        <p:txBody>
          <a:bodyPr/>
          <a:lstStyle>
            <a:lvl1pPr>
              <a:defRPr>
                <a:solidFill>
                  <a:schemeClr val="bg1"/>
                </a:solidFill>
              </a:defRPr>
            </a:lvl1pPr>
          </a:lstStyle>
          <a:p>
            <a:r>
              <a:rPr lang="en-GB"/>
              <a:t>Department of Economics</a:t>
            </a:r>
          </a:p>
        </p:txBody>
      </p:sp>
      <p:sp>
        <p:nvSpPr>
          <p:cNvPr id="16" name="Slide Number Placeholder 20">
            <a:extLst>
              <a:ext uri="{FF2B5EF4-FFF2-40B4-BE49-F238E27FC236}">
                <a16:creationId xmlns:a16="http://schemas.microsoft.com/office/drawing/2014/main" id="{9905499C-3BA1-434B-A1EE-1D35AA6455B8}"/>
              </a:ext>
              <a:ext uri="{C183D7F6-B498-43B3-948B-1728B52AA6E4}">
                <adec:decorative xmlns:adec="http://schemas.microsoft.com/office/drawing/2017/decorative" val="1"/>
              </a:ext>
            </a:extLst>
          </p:cNvPr>
          <p:cNvSpPr>
            <a:spLocks noGrp="1"/>
          </p:cNvSpPr>
          <p:nvPr>
            <p:ph type="sldNum" sz="quarter" idx="19"/>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28" name="Content Placeholder 2">
            <a:extLst>
              <a:ext uri="{FF2B5EF4-FFF2-40B4-BE49-F238E27FC236}">
                <a16:creationId xmlns:a16="http://schemas.microsoft.com/office/drawing/2014/main" id="{12B41031-5953-1A41-9DB9-9AD4FADFC778}"/>
              </a:ext>
            </a:extLst>
          </p:cNvPr>
          <p:cNvSpPr>
            <a:spLocks noGrp="1"/>
          </p:cNvSpPr>
          <p:nvPr>
            <p:ph sz="quarter" idx="24" hasCustomPrompt="1"/>
          </p:nvPr>
        </p:nvSpPr>
        <p:spPr>
          <a:xfrm>
            <a:off x="8194641" y="4119055"/>
            <a:ext cx="3767999"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26" name="Content Placeholder 2">
            <a:extLst>
              <a:ext uri="{FF2B5EF4-FFF2-40B4-BE49-F238E27FC236}">
                <a16:creationId xmlns:a16="http://schemas.microsoft.com/office/drawing/2014/main" id="{C49033BA-802B-9D4E-86E7-1DCABD905243}"/>
              </a:ext>
            </a:extLst>
          </p:cNvPr>
          <p:cNvSpPr>
            <a:spLocks noGrp="1"/>
          </p:cNvSpPr>
          <p:nvPr>
            <p:ph sz="quarter" idx="22" hasCustomPrompt="1"/>
          </p:nvPr>
        </p:nvSpPr>
        <p:spPr>
          <a:xfrm>
            <a:off x="4213058" y="4119055"/>
            <a:ext cx="3767999"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18" name="Content Placeholder 2">
            <a:extLst>
              <a:ext uri="{FF2B5EF4-FFF2-40B4-BE49-F238E27FC236}">
                <a16:creationId xmlns:a16="http://schemas.microsoft.com/office/drawing/2014/main" id="{7D56863F-F6CD-E24A-AA3A-95A03E55F183}"/>
              </a:ext>
            </a:extLst>
          </p:cNvPr>
          <p:cNvSpPr>
            <a:spLocks noGrp="1"/>
          </p:cNvSpPr>
          <p:nvPr>
            <p:ph sz="quarter" idx="20" hasCustomPrompt="1"/>
          </p:nvPr>
        </p:nvSpPr>
        <p:spPr>
          <a:xfrm>
            <a:off x="240001" y="4119055"/>
            <a:ext cx="3767999"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30" name="Content Placeholder 2">
            <a:extLst>
              <a:ext uri="{FF2B5EF4-FFF2-40B4-BE49-F238E27FC236}">
                <a16:creationId xmlns:a16="http://schemas.microsoft.com/office/drawing/2014/main" id="{F5982CB3-F96D-4847-90D1-78412688D8DB}"/>
              </a:ext>
            </a:extLst>
          </p:cNvPr>
          <p:cNvSpPr>
            <a:spLocks noGrp="1"/>
          </p:cNvSpPr>
          <p:nvPr>
            <p:ph sz="quarter" idx="25" hasCustomPrompt="1"/>
          </p:nvPr>
        </p:nvSpPr>
        <p:spPr>
          <a:xfrm>
            <a:off x="8194639" y="1364915"/>
            <a:ext cx="3768000"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27" name="Content Placeholder 2">
            <a:extLst>
              <a:ext uri="{FF2B5EF4-FFF2-40B4-BE49-F238E27FC236}">
                <a16:creationId xmlns:a16="http://schemas.microsoft.com/office/drawing/2014/main" id="{3B30A9D2-E284-2E4C-A561-386EF0A682B7}"/>
              </a:ext>
            </a:extLst>
          </p:cNvPr>
          <p:cNvSpPr>
            <a:spLocks noGrp="1"/>
          </p:cNvSpPr>
          <p:nvPr>
            <p:ph sz="quarter" idx="23" hasCustomPrompt="1"/>
          </p:nvPr>
        </p:nvSpPr>
        <p:spPr>
          <a:xfrm>
            <a:off x="4213056" y="1364915"/>
            <a:ext cx="3768000"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19" name="Content Placeholder 2">
            <a:extLst>
              <a:ext uri="{FF2B5EF4-FFF2-40B4-BE49-F238E27FC236}">
                <a16:creationId xmlns:a16="http://schemas.microsoft.com/office/drawing/2014/main" id="{1E65073E-903D-774A-B1F5-49BFBA514392}"/>
              </a:ext>
            </a:extLst>
          </p:cNvPr>
          <p:cNvSpPr>
            <a:spLocks noGrp="1"/>
          </p:cNvSpPr>
          <p:nvPr>
            <p:ph sz="quarter" idx="21" hasCustomPrompt="1"/>
          </p:nvPr>
        </p:nvSpPr>
        <p:spPr>
          <a:xfrm>
            <a:off x="239999" y="1364915"/>
            <a:ext cx="3768000" cy="2556000"/>
          </a:xfrm>
          <a:solidFill>
            <a:schemeClr val="bg2"/>
          </a:solidFill>
        </p:spPr>
        <p:txBody>
          <a:bodyPr lIns="360000" tIns="360000" rIns="360000" bIns="360000"/>
          <a:lstStyle>
            <a:lvl1pPr>
              <a:defRPr sz="1600"/>
            </a:lvl1pPr>
          </a:lstStyle>
          <a:p>
            <a:pPr lvl="0"/>
            <a:r>
              <a:rPr lang="en-US"/>
              <a:t>Add content or delete if not required.</a:t>
            </a:r>
            <a:endParaRPr lang="en-GB"/>
          </a:p>
        </p:txBody>
      </p:sp>
      <p:sp>
        <p:nvSpPr>
          <p:cNvPr id="12" name="Title 1">
            <a:extLst>
              <a:ext uri="{FF2B5EF4-FFF2-40B4-BE49-F238E27FC236}">
                <a16:creationId xmlns:a16="http://schemas.microsoft.com/office/drawing/2014/main" id="{F01A1AE9-B721-C541-ACDF-1A1B837E63C9}"/>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Tree>
    <p:extLst>
      <p:ext uri="{BB962C8B-B14F-4D97-AF65-F5344CB8AC3E}">
        <p14:creationId xmlns:p14="http://schemas.microsoft.com/office/powerpoint/2010/main" val="26474491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or Statem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CDD45-0E24-824E-8528-54480BCF5819}"/>
              </a:ext>
            </a:extLst>
          </p:cNvPr>
          <p:cNvSpPr>
            <a:spLocks noGrp="1"/>
          </p:cNvSpPr>
          <p:nvPr>
            <p:ph type="ctrTitle" hasCustomPrompt="1"/>
          </p:nvPr>
        </p:nvSpPr>
        <p:spPr>
          <a:xfrm>
            <a:off x="1524000" y="1122363"/>
            <a:ext cx="9144000" cy="4261727"/>
          </a:xfrm>
        </p:spPr>
        <p:txBody>
          <a:bodyPr anchor="ctr"/>
          <a:lstStyle>
            <a:lvl1pPr algn="ctr">
              <a:defRPr sz="3800">
                <a:solidFill>
                  <a:schemeClr val="bg1"/>
                </a:solidFill>
              </a:defRPr>
            </a:lvl1pPr>
          </a:lstStyle>
          <a:p>
            <a:r>
              <a:rPr lang="en-US"/>
              <a:t>Add Section tile, quote or statement text</a:t>
            </a:r>
            <a:endParaRPr lang="en-GB"/>
          </a:p>
        </p:txBody>
      </p:sp>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288000"/>
            <a:ext cx="4704000" cy="252000"/>
          </a:xfrm>
        </p:spPr>
        <p:txBody>
          <a:bodyPr anchor="t" anchorCtr="0"/>
          <a:lstStyle>
            <a:lvl1pPr algn="ctr">
              <a:defRPr sz="1000" cap="all" spc="80" baseline="0">
                <a:solidFill>
                  <a:schemeClr val="bg1"/>
                </a:solidFill>
              </a:defRPr>
            </a:lvl1pPr>
          </a:lstStyle>
          <a:p>
            <a:r>
              <a:rPr lang="en-GB"/>
              <a:t>Department of Economics</a:t>
            </a:r>
          </a:p>
        </p:txBody>
      </p:sp>
      <p:pic>
        <p:nvPicPr>
          <p:cNvPr id="6" name="Picture 5">
            <a:extLst>
              <a:ext uri="{FF2B5EF4-FFF2-40B4-BE49-F238E27FC236}">
                <a16:creationId xmlns:a16="http://schemas.microsoft.com/office/drawing/2014/main" id="{4353256D-17AD-FD4A-ADF6-CFD1554153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5904000"/>
            <a:ext cx="1790700" cy="533400"/>
          </a:xfrm>
          <a:prstGeom prst="rect">
            <a:avLst/>
          </a:prstGeom>
        </p:spPr>
      </p:pic>
    </p:spTree>
    <p:extLst>
      <p:ext uri="{BB962C8B-B14F-4D97-AF65-F5344CB8AC3E}">
        <p14:creationId xmlns:p14="http://schemas.microsoft.com/office/powerpoint/2010/main" val="8216993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and Three Photo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9BCFD0-067D-6545-8C5D-27D2627541BB}"/>
              </a:ext>
            </a:extLst>
          </p:cNvPr>
          <p:cNvSpPr/>
          <p:nvPr userDrawn="1"/>
        </p:nvSpPr>
        <p:spPr>
          <a:xfrm>
            <a:off x="222948" y="1334950"/>
            <a:ext cx="5736000" cy="534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Rectangle 12">
            <a:extLst>
              <a:ext uri="{FF2B5EF4-FFF2-40B4-BE49-F238E27FC236}">
                <a16:creationId xmlns:a16="http://schemas.microsoft.com/office/drawing/2014/main" id="{940761A1-26AD-8F4C-B978-7CBBA4FEEF95}"/>
              </a:ext>
            </a:extLst>
          </p:cNvPr>
          <p:cNvSpPr/>
          <p:nvPr userDrawn="1"/>
        </p:nvSpPr>
        <p:spPr>
          <a:xfrm>
            <a:off x="0" y="0"/>
            <a:ext cx="12192000" cy="11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Title 1">
            <a:extLst>
              <a:ext uri="{FF2B5EF4-FFF2-40B4-BE49-F238E27FC236}">
                <a16:creationId xmlns:a16="http://schemas.microsoft.com/office/drawing/2014/main" id="{831EBE83-A22C-5046-BD27-98989801D236}"/>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
        <p:nvSpPr>
          <p:cNvPr id="9" name="Text Placeholder 8">
            <a:extLst>
              <a:ext uri="{FF2B5EF4-FFF2-40B4-BE49-F238E27FC236}">
                <a16:creationId xmlns:a16="http://schemas.microsoft.com/office/drawing/2014/main" id="{6C7B40B0-3203-CF4D-9A88-A624E8DA0CF6}"/>
              </a:ext>
            </a:extLst>
          </p:cNvPr>
          <p:cNvSpPr>
            <a:spLocks noGrp="1"/>
          </p:cNvSpPr>
          <p:nvPr>
            <p:ph type="body" sz="quarter" idx="14"/>
          </p:nvPr>
        </p:nvSpPr>
        <p:spPr>
          <a:xfrm>
            <a:off x="625049" y="1661024"/>
            <a:ext cx="4953089" cy="3723776"/>
          </a:xfrm>
        </p:spPr>
        <p:txBody>
          <a:bodyPr anchor="ctr"/>
          <a:lstStyle>
            <a:lvl1pPr algn="ctr">
              <a:defRPr>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Slide Number Placeholder 20">
            <a:extLst>
              <a:ext uri="{FF2B5EF4-FFF2-40B4-BE49-F238E27FC236}">
                <a16:creationId xmlns:a16="http://schemas.microsoft.com/office/drawing/2014/main" id="{F4D48016-9021-D745-AE00-DEBDCD99F3B5}"/>
              </a:ext>
            </a:extLst>
          </p:cNvPr>
          <p:cNvSpPr>
            <a:spLocks noGrp="1"/>
          </p:cNvSpPr>
          <p:nvPr>
            <p:ph type="sldNum" sz="quarter" idx="17"/>
          </p:nvPr>
        </p:nvSpPr>
        <p:spPr/>
        <p:txBody>
          <a:bodyPr/>
          <a:lstStyle>
            <a:lvl1pPr>
              <a:defRPr>
                <a:solidFill>
                  <a:schemeClr val="bg1"/>
                </a:solidFill>
              </a:defRPr>
            </a:lvl1pPr>
          </a:lstStyle>
          <a:p>
            <a:fld id="{2CC19541-5F6E-2C4C-BF21-196C1C8E2E31}" type="slidenum">
              <a:rPr lang="en-GB" smtClean="0"/>
              <a:pPr/>
              <a:t>‹#›</a:t>
            </a:fld>
            <a:endParaRPr lang="en-GB"/>
          </a:p>
        </p:txBody>
      </p:sp>
      <p:sp>
        <p:nvSpPr>
          <p:cNvPr id="10" name="Picture Placeholder 3">
            <a:extLst>
              <a:ext uri="{FF2B5EF4-FFF2-40B4-BE49-F238E27FC236}">
                <a16:creationId xmlns:a16="http://schemas.microsoft.com/office/drawing/2014/main" id="{7DA10396-CCCF-0340-BB00-412EEECBC0ED}"/>
              </a:ext>
            </a:extLst>
          </p:cNvPr>
          <p:cNvSpPr>
            <a:spLocks noGrp="1"/>
          </p:cNvSpPr>
          <p:nvPr>
            <p:ph type="pic" sz="quarter" idx="10"/>
          </p:nvPr>
        </p:nvSpPr>
        <p:spPr>
          <a:xfrm>
            <a:off x="6216000" y="1334951"/>
            <a:ext cx="5736000" cy="2679701"/>
          </a:xfrm>
          <a:prstGeom prst="rect">
            <a:avLst/>
          </a:prstGeom>
        </p:spPr>
        <p:txBody>
          <a:bodyPr anchor="ctr"/>
          <a:lstStyle>
            <a:lvl1pPr marL="0" indent="0" algn="ctr">
              <a:buNone/>
              <a:defRPr>
                <a:solidFill>
                  <a:schemeClr val="bg2"/>
                </a:solidFill>
              </a:defRPr>
            </a:lvl1pPr>
          </a:lstStyle>
          <a:p>
            <a:r>
              <a:rPr lang="en-US"/>
              <a:t>Click icon to add picture</a:t>
            </a:r>
            <a:endParaRPr lang="en-GB"/>
          </a:p>
        </p:txBody>
      </p:sp>
      <p:sp>
        <p:nvSpPr>
          <p:cNvPr id="12" name="Picture Placeholder 3">
            <a:extLst>
              <a:ext uri="{FF2B5EF4-FFF2-40B4-BE49-F238E27FC236}">
                <a16:creationId xmlns:a16="http://schemas.microsoft.com/office/drawing/2014/main" id="{4CFF857B-12AB-E04C-A1F6-FC4B79FE185A}"/>
              </a:ext>
            </a:extLst>
          </p:cNvPr>
          <p:cNvSpPr>
            <a:spLocks noGrp="1"/>
          </p:cNvSpPr>
          <p:nvPr>
            <p:ph type="pic" sz="quarter" idx="12"/>
          </p:nvPr>
        </p:nvSpPr>
        <p:spPr>
          <a:xfrm>
            <a:off x="6216000" y="4197602"/>
            <a:ext cx="3401187" cy="2463783"/>
          </a:xfrm>
          <a:prstGeom prst="rect">
            <a:avLst/>
          </a:prstGeom>
        </p:spPr>
        <p:txBody>
          <a:bodyPr anchor="ctr"/>
          <a:lstStyle>
            <a:lvl1pPr marL="0" indent="0" algn="ctr">
              <a:buNone/>
              <a:defRPr>
                <a:solidFill>
                  <a:schemeClr val="bg2"/>
                </a:solidFill>
              </a:defRPr>
            </a:lvl1pPr>
          </a:lstStyle>
          <a:p>
            <a:r>
              <a:rPr lang="en-US"/>
              <a:t>Click icon to add picture</a:t>
            </a:r>
            <a:endParaRPr lang="en-GB"/>
          </a:p>
        </p:txBody>
      </p:sp>
      <p:sp>
        <p:nvSpPr>
          <p:cNvPr id="16" name="Picture Placeholder 3">
            <a:extLst>
              <a:ext uri="{FF2B5EF4-FFF2-40B4-BE49-F238E27FC236}">
                <a16:creationId xmlns:a16="http://schemas.microsoft.com/office/drawing/2014/main" id="{8C79CD37-E4DA-FA41-8E9D-41522B86F445}"/>
              </a:ext>
            </a:extLst>
          </p:cNvPr>
          <p:cNvSpPr>
            <a:spLocks noGrp="1"/>
          </p:cNvSpPr>
          <p:nvPr>
            <p:ph type="pic" sz="quarter" idx="18"/>
          </p:nvPr>
        </p:nvSpPr>
        <p:spPr>
          <a:xfrm>
            <a:off x="9857187" y="4197602"/>
            <a:ext cx="2094813" cy="2463783"/>
          </a:xfrm>
          <a:prstGeom prst="rect">
            <a:avLst/>
          </a:prstGeom>
        </p:spPr>
        <p:txBody>
          <a:bodyPr anchor="ctr"/>
          <a:lstStyle>
            <a:lvl1pPr marL="0" indent="0" algn="ctr">
              <a:buNone/>
              <a:defRPr>
                <a:solidFill>
                  <a:schemeClr val="bg2"/>
                </a:solidFill>
              </a:defRPr>
            </a:lvl1pPr>
          </a:lstStyle>
          <a:p>
            <a:r>
              <a:rPr lang="en-US"/>
              <a:t>Click icon to add picture</a:t>
            </a:r>
            <a:endParaRPr lang="en-GB"/>
          </a:p>
        </p:txBody>
      </p:sp>
      <p:pic>
        <p:nvPicPr>
          <p:cNvPr id="18" name="Picture 17">
            <a:extLst>
              <a:ext uri="{FF2B5EF4-FFF2-40B4-BE49-F238E27FC236}">
                <a16:creationId xmlns:a16="http://schemas.microsoft.com/office/drawing/2014/main" id="{7E316A53-C9C4-7446-89F2-04D81C460D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6243" y="5905500"/>
            <a:ext cx="1790700" cy="533400"/>
          </a:xfrm>
          <a:prstGeom prst="rect">
            <a:avLst/>
          </a:prstGeom>
        </p:spPr>
      </p:pic>
      <p:sp>
        <p:nvSpPr>
          <p:cNvPr id="14" name="Footer Placeholder 2">
            <a:extLst>
              <a:ext uri="{FF2B5EF4-FFF2-40B4-BE49-F238E27FC236}">
                <a16:creationId xmlns:a16="http://schemas.microsoft.com/office/drawing/2014/main" id="{31261745-C851-2845-99EE-354C98CDC6F1}"/>
              </a:ext>
            </a:extLst>
          </p:cNvPr>
          <p:cNvSpPr>
            <a:spLocks noGrp="1"/>
          </p:cNvSpPr>
          <p:nvPr>
            <p:ph type="ftr" sz="quarter" idx="19"/>
          </p:nvPr>
        </p:nvSpPr>
        <p:spPr>
          <a:xfrm>
            <a:off x="222948" y="50489"/>
            <a:ext cx="4114800" cy="180000"/>
          </a:xfrm>
        </p:spPr>
        <p:txBody>
          <a:bodyPr/>
          <a:lstStyle>
            <a:lvl1pPr>
              <a:defRPr sz="800" cap="none" spc="0" baseline="0">
                <a:solidFill>
                  <a:schemeClr val="bg1"/>
                </a:solidFill>
              </a:defRPr>
            </a:lvl1pPr>
          </a:lstStyle>
          <a:p>
            <a:r>
              <a:rPr lang="en-GB"/>
              <a:t>Department of Economics</a:t>
            </a:r>
          </a:p>
        </p:txBody>
      </p:sp>
    </p:spTree>
    <p:extLst>
      <p:ext uri="{BB962C8B-B14F-4D97-AF65-F5344CB8AC3E}">
        <p14:creationId xmlns:p14="http://schemas.microsoft.com/office/powerpoint/2010/main" val="8382801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ise Mont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4740E7-B28B-354B-894B-D5CB107AD1F7}"/>
              </a:ext>
            </a:extLst>
          </p:cNvPr>
          <p:cNvSpPr/>
          <p:nvPr userDrawn="1"/>
        </p:nvSpPr>
        <p:spPr>
          <a:xfrm>
            <a:off x="0" y="0"/>
            <a:ext cx="12192000" cy="11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Title 1">
            <a:extLst>
              <a:ext uri="{FF2B5EF4-FFF2-40B4-BE49-F238E27FC236}">
                <a16:creationId xmlns:a16="http://schemas.microsoft.com/office/drawing/2014/main" id="{F01A1AE9-B721-C541-ACDF-1A1B837E63C9}"/>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
        <p:nvSpPr>
          <p:cNvPr id="16" name="Slide Number Placeholder 20">
            <a:extLst>
              <a:ext uri="{FF2B5EF4-FFF2-40B4-BE49-F238E27FC236}">
                <a16:creationId xmlns:a16="http://schemas.microsoft.com/office/drawing/2014/main" id="{9905499C-3BA1-434B-A1EE-1D35AA6455B8}"/>
              </a:ext>
            </a:extLst>
          </p:cNvPr>
          <p:cNvSpPr>
            <a:spLocks noGrp="1"/>
          </p:cNvSpPr>
          <p:nvPr>
            <p:ph type="sldNum" sz="quarter" idx="19"/>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18" name="Content Placeholder 2">
            <a:extLst>
              <a:ext uri="{FF2B5EF4-FFF2-40B4-BE49-F238E27FC236}">
                <a16:creationId xmlns:a16="http://schemas.microsoft.com/office/drawing/2014/main" id="{7D56863F-F6CD-E24A-AA3A-95A03E55F183}"/>
              </a:ext>
            </a:extLst>
          </p:cNvPr>
          <p:cNvSpPr>
            <a:spLocks noGrp="1"/>
          </p:cNvSpPr>
          <p:nvPr>
            <p:ph sz="quarter" idx="20" hasCustomPrompt="1"/>
          </p:nvPr>
        </p:nvSpPr>
        <p:spPr>
          <a:xfrm>
            <a:off x="240001" y="4119055"/>
            <a:ext cx="3767999" cy="2556000"/>
          </a:xfrm>
          <a:solidFill>
            <a:schemeClr val="bg2"/>
          </a:solidFill>
        </p:spPr>
        <p:txBody>
          <a:bodyPr lIns="360000" tIns="360000" rIns="360000" bIns="360000"/>
          <a:lstStyle>
            <a:lvl1pPr>
              <a:defRPr sz="1200"/>
            </a:lvl1pPr>
          </a:lstStyle>
          <a:p>
            <a:pPr lvl="0"/>
            <a:r>
              <a:rPr lang="en-US"/>
              <a:t>Add content or delete if not required.</a:t>
            </a:r>
            <a:endParaRPr lang="en-GB"/>
          </a:p>
        </p:txBody>
      </p:sp>
      <p:sp>
        <p:nvSpPr>
          <p:cNvPr id="19" name="Content Placeholder 2">
            <a:extLst>
              <a:ext uri="{FF2B5EF4-FFF2-40B4-BE49-F238E27FC236}">
                <a16:creationId xmlns:a16="http://schemas.microsoft.com/office/drawing/2014/main" id="{1E65073E-903D-774A-B1F5-49BFBA514392}"/>
              </a:ext>
            </a:extLst>
          </p:cNvPr>
          <p:cNvSpPr>
            <a:spLocks noGrp="1"/>
          </p:cNvSpPr>
          <p:nvPr>
            <p:ph sz="quarter" idx="21" hasCustomPrompt="1"/>
          </p:nvPr>
        </p:nvSpPr>
        <p:spPr>
          <a:xfrm>
            <a:off x="239999" y="1364915"/>
            <a:ext cx="3768000" cy="2556000"/>
          </a:xfrm>
          <a:solidFill>
            <a:schemeClr val="bg2"/>
          </a:solidFill>
        </p:spPr>
        <p:txBody>
          <a:bodyPr lIns="360000" tIns="360000" rIns="360000" bIns="360000"/>
          <a:lstStyle>
            <a:lvl1pPr>
              <a:defRPr sz="1200"/>
            </a:lvl1pPr>
          </a:lstStyle>
          <a:p>
            <a:pPr lvl="0"/>
            <a:r>
              <a:rPr lang="en-US"/>
              <a:t>Add content or delete if not required.</a:t>
            </a:r>
            <a:endParaRPr lang="en-GB"/>
          </a:p>
        </p:txBody>
      </p:sp>
      <p:sp>
        <p:nvSpPr>
          <p:cNvPr id="26" name="Content Placeholder 2">
            <a:extLst>
              <a:ext uri="{FF2B5EF4-FFF2-40B4-BE49-F238E27FC236}">
                <a16:creationId xmlns:a16="http://schemas.microsoft.com/office/drawing/2014/main" id="{C49033BA-802B-9D4E-86E7-1DCABD905243}"/>
              </a:ext>
            </a:extLst>
          </p:cNvPr>
          <p:cNvSpPr>
            <a:spLocks noGrp="1"/>
          </p:cNvSpPr>
          <p:nvPr>
            <p:ph sz="quarter" idx="22" hasCustomPrompt="1"/>
          </p:nvPr>
        </p:nvSpPr>
        <p:spPr>
          <a:xfrm>
            <a:off x="4213058" y="4119055"/>
            <a:ext cx="3767999" cy="2556000"/>
          </a:xfrm>
          <a:solidFill>
            <a:schemeClr val="bg2"/>
          </a:solidFill>
        </p:spPr>
        <p:txBody>
          <a:bodyPr lIns="360000" tIns="360000" rIns="360000" bIns="360000"/>
          <a:lstStyle>
            <a:lvl1pPr>
              <a:defRPr sz="1200"/>
            </a:lvl1pPr>
          </a:lstStyle>
          <a:p>
            <a:pPr lvl="0"/>
            <a:r>
              <a:rPr lang="en-US"/>
              <a:t>Add content or delete if not required.</a:t>
            </a:r>
            <a:endParaRPr lang="en-GB"/>
          </a:p>
        </p:txBody>
      </p:sp>
      <p:sp>
        <p:nvSpPr>
          <p:cNvPr id="27" name="Content Placeholder 2">
            <a:extLst>
              <a:ext uri="{FF2B5EF4-FFF2-40B4-BE49-F238E27FC236}">
                <a16:creationId xmlns:a16="http://schemas.microsoft.com/office/drawing/2014/main" id="{3B30A9D2-E284-2E4C-A561-386EF0A682B7}"/>
              </a:ext>
            </a:extLst>
          </p:cNvPr>
          <p:cNvSpPr>
            <a:spLocks noGrp="1"/>
          </p:cNvSpPr>
          <p:nvPr>
            <p:ph sz="quarter" idx="23" hasCustomPrompt="1"/>
          </p:nvPr>
        </p:nvSpPr>
        <p:spPr>
          <a:xfrm>
            <a:off x="4213056" y="1364915"/>
            <a:ext cx="3768000" cy="2556000"/>
          </a:xfrm>
          <a:solidFill>
            <a:schemeClr val="bg2"/>
          </a:solidFill>
        </p:spPr>
        <p:txBody>
          <a:bodyPr lIns="360000" tIns="360000" rIns="360000" bIns="360000"/>
          <a:lstStyle>
            <a:lvl1pPr>
              <a:defRPr sz="1200"/>
            </a:lvl1pPr>
          </a:lstStyle>
          <a:p>
            <a:pPr lvl="0"/>
            <a:r>
              <a:rPr lang="en-US"/>
              <a:t>Add content or delete if not required.</a:t>
            </a:r>
            <a:endParaRPr lang="en-GB"/>
          </a:p>
        </p:txBody>
      </p:sp>
      <p:sp>
        <p:nvSpPr>
          <p:cNvPr id="28" name="Content Placeholder 2">
            <a:extLst>
              <a:ext uri="{FF2B5EF4-FFF2-40B4-BE49-F238E27FC236}">
                <a16:creationId xmlns:a16="http://schemas.microsoft.com/office/drawing/2014/main" id="{12B41031-5953-1A41-9DB9-9AD4FADFC778}"/>
              </a:ext>
            </a:extLst>
          </p:cNvPr>
          <p:cNvSpPr>
            <a:spLocks noGrp="1"/>
          </p:cNvSpPr>
          <p:nvPr>
            <p:ph sz="quarter" idx="24" hasCustomPrompt="1"/>
          </p:nvPr>
        </p:nvSpPr>
        <p:spPr>
          <a:xfrm>
            <a:off x="8194641" y="4119055"/>
            <a:ext cx="3767999" cy="2556000"/>
          </a:xfrm>
          <a:solidFill>
            <a:schemeClr val="bg2"/>
          </a:solidFill>
        </p:spPr>
        <p:txBody>
          <a:bodyPr lIns="360000" tIns="360000" rIns="360000" bIns="360000"/>
          <a:lstStyle>
            <a:lvl1pPr>
              <a:defRPr sz="1200"/>
            </a:lvl1pPr>
          </a:lstStyle>
          <a:p>
            <a:pPr lvl="0"/>
            <a:r>
              <a:rPr lang="en-US"/>
              <a:t>Add content or delete if not required.</a:t>
            </a:r>
            <a:endParaRPr lang="en-GB"/>
          </a:p>
        </p:txBody>
      </p:sp>
      <p:sp>
        <p:nvSpPr>
          <p:cNvPr id="30" name="Content Placeholder 2">
            <a:extLst>
              <a:ext uri="{FF2B5EF4-FFF2-40B4-BE49-F238E27FC236}">
                <a16:creationId xmlns:a16="http://schemas.microsoft.com/office/drawing/2014/main" id="{F5982CB3-F96D-4847-90D1-78412688D8DB}"/>
              </a:ext>
            </a:extLst>
          </p:cNvPr>
          <p:cNvSpPr>
            <a:spLocks noGrp="1"/>
          </p:cNvSpPr>
          <p:nvPr>
            <p:ph sz="quarter" idx="25" hasCustomPrompt="1"/>
          </p:nvPr>
        </p:nvSpPr>
        <p:spPr>
          <a:xfrm>
            <a:off x="8194639" y="1364915"/>
            <a:ext cx="3768000" cy="2556000"/>
          </a:xfrm>
          <a:solidFill>
            <a:schemeClr val="bg2"/>
          </a:solidFill>
        </p:spPr>
        <p:txBody>
          <a:bodyPr lIns="360000" tIns="360000" rIns="360000" bIns="360000"/>
          <a:lstStyle>
            <a:lvl1pPr>
              <a:defRPr sz="1200"/>
            </a:lvl1pPr>
          </a:lstStyle>
          <a:p>
            <a:pPr lvl="0"/>
            <a:r>
              <a:rPr lang="en-US"/>
              <a:t>Add content or delete if not required.</a:t>
            </a:r>
            <a:endParaRPr lang="en-GB"/>
          </a:p>
        </p:txBody>
      </p:sp>
      <p:sp>
        <p:nvSpPr>
          <p:cNvPr id="13" name="Footer Placeholder 2">
            <a:extLst>
              <a:ext uri="{FF2B5EF4-FFF2-40B4-BE49-F238E27FC236}">
                <a16:creationId xmlns:a16="http://schemas.microsoft.com/office/drawing/2014/main" id="{5CCCCC0E-0FE5-DC45-9F74-932EC41C0C0F}"/>
              </a:ext>
            </a:extLst>
          </p:cNvPr>
          <p:cNvSpPr>
            <a:spLocks noGrp="1"/>
          </p:cNvSpPr>
          <p:nvPr>
            <p:ph type="ftr" sz="quarter" idx="14"/>
          </p:nvPr>
        </p:nvSpPr>
        <p:spPr>
          <a:xfrm>
            <a:off x="222948" y="50489"/>
            <a:ext cx="4114800" cy="180000"/>
          </a:xfrm>
        </p:spPr>
        <p:txBody>
          <a:bodyPr/>
          <a:lstStyle>
            <a:lvl1pPr>
              <a:defRPr sz="800" cap="none" spc="0" baseline="0">
                <a:solidFill>
                  <a:schemeClr val="bg1"/>
                </a:solidFill>
              </a:defRPr>
            </a:lvl1pPr>
          </a:lstStyle>
          <a:p>
            <a:r>
              <a:rPr lang="en-GB"/>
              <a:t>Department of Economics</a:t>
            </a:r>
          </a:p>
        </p:txBody>
      </p:sp>
    </p:spTree>
    <p:extLst>
      <p:ext uri="{BB962C8B-B14F-4D97-AF65-F5344CB8AC3E}">
        <p14:creationId xmlns:p14="http://schemas.microsoft.com/office/powerpoint/2010/main" val="41266161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0D3A48-071A-3948-B64A-C1CBE0E2FAB2}"/>
              </a:ext>
            </a:extLst>
          </p:cNvPr>
          <p:cNvSpPr/>
          <p:nvPr userDrawn="1"/>
        </p:nvSpPr>
        <p:spPr>
          <a:xfrm>
            <a:off x="0" y="0"/>
            <a:ext cx="12192000" cy="11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itle 1">
            <a:extLst>
              <a:ext uri="{FF2B5EF4-FFF2-40B4-BE49-F238E27FC236}">
                <a16:creationId xmlns:a16="http://schemas.microsoft.com/office/drawing/2014/main" id="{F7E96223-04E2-904A-B269-0437DF59C348}"/>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
        <p:nvSpPr>
          <p:cNvPr id="10" name="Slide Number Placeholder 5">
            <a:extLst>
              <a:ext uri="{FF2B5EF4-FFF2-40B4-BE49-F238E27FC236}">
                <a16:creationId xmlns:a16="http://schemas.microsoft.com/office/drawing/2014/main" id="{4947E9B5-E429-6846-86BD-0F18F3D87852}"/>
              </a:ext>
            </a:extLst>
          </p:cNvPr>
          <p:cNvSpPr>
            <a:spLocks noGrp="1"/>
          </p:cNvSpPr>
          <p:nvPr>
            <p:ph type="sldNum" sz="quarter" idx="12"/>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5" name="Text Placeholder 4">
            <a:extLst>
              <a:ext uri="{FF2B5EF4-FFF2-40B4-BE49-F238E27FC236}">
                <a16:creationId xmlns:a16="http://schemas.microsoft.com/office/drawing/2014/main" id="{1AA3A0A6-2360-E749-813F-4C2BB76956BA}"/>
              </a:ext>
            </a:extLst>
          </p:cNvPr>
          <p:cNvSpPr>
            <a:spLocks noGrp="1"/>
          </p:cNvSpPr>
          <p:nvPr>
            <p:ph type="body" sz="quarter" idx="15"/>
          </p:nvPr>
        </p:nvSpPr>
        <p:spPr>
          <a:xfrm>
            <a:off x="479999" y="1475999"/>
            <a:ext cx="5520000" cy="414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11">
            <a:extLst>
              <a:ext uri="{FF2B5EF4-FFF2-40B4-BE49-F238E27FC236}">
                <a16:creationId xmlns:a16="http://schemas.microsoft.com/office/drawing/2014/main" id="{A6E03B43-8C85-3146-B22E-4FD9A082F70A}"/>
              </a:ext>
            </a:extLst>
          </p:cNvPr>
          <p:cNvSpPr>
            <a:spLocks noGrp="1"/>
          </p:cNvSpPr>
          <p:nvPr>
            <p:ph sz="quarter" idx="16" hasCustomPrompt="1"/>
          </p:nvPr>
        </p:nvSpPr>
        <p:spPr>
          <a:xfrm>
            <a:off x="6191251" y="1476375"/>
            <a:ext cx="5520267" cy="4140200"/>
          </a:xfrm>
        </p:spPr>
        <p:txBody>
          <a:bodyPr/>
          <a:lstStyle/>
          <a:p>
            <a:pPr lvl="0"/>
            <a:r>
              <a:rPr lang="en-US"/>
              <a:t>Add chart/table/photo</a:t>
            </a:r>
            <a:endParaRPr lang="en-GB"/>
          </a:p>
        </p:txBody>
      </p:sp>
      <p:pic>
        <p:nvPicPr>
          <p:cNvPr id="9" name="Picture 8">
            <a:extLst>
              <a:ext uri="{FF2B5EF4-FFF2-40B4-BE49-F238E27FC236}">
                <a16:creationId xmlns:a16="http://schemas.microsoft.com/office/drawing/2014/main" id="{CC4880D7-437D-FB46-BB40-F6B7C57512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5905500"/>
            <a:ext cx="1790700" cy="533400"/>
          </a:xfrm>
          <a:prstGeom prst="rect">
            <a:avLst/>
          </a:prstGeom>
        </p:spPr>
      </p:pic>
      <p:sp>
        <p:nvSpPr>
          <p:cNvPr id="11" name="Footer Placeholder 2">
            <a:extLst>
              <a:ext uri="{FF2B5EF4-FFF2-40B4-BE49-F238E27FC236}">
                <a16:creationId xmlns:a16="http://schemas.microsoft.com/office/drawing/2014/main" id="{1437A6EE-C4A3-5B4D-83C5-AFEA3FAA25DE}"/>
              </a:ext>
            </a:extLst>
          </p:cNvPr>
          <p:cNvSpPr>
            <a:spLocks noGrp="1"/>
          </p:cNvSpPr>
          <p:nvPr>
            <p:ph type="ftr" sz="quarter" idx="14"/>
          </p:nvPr>
        </p:nvSpPr>
        <p:spPr>
          <a:xfrm>
            <a:off x="222948" y="50489"/>
            <a:ext cx="4114800" cy="180000"/>
          </a:xfrm>
        </p:spPr>
        <p:txBody>
          <a:bodyPr/>
          <a:lstStyle>
            <a:lvl1pPr>
              <a:defRPr sz="800" cap="none" spc="0" baseline="0">
                <a:solidFill>
                  <a:schemeClr val="bg1"/>
                </a:solidFill>
              </a:defRPr>
            </a:lvl1pPr>
          </a:lstStyle>
          <a:p>
            <a:r>
              <a:rPr lang="en-GB"/>
              <a:t>Department of Economics</a:t>
            </a:r>
          </a:p>
        </p:txBody>
      </p:sp>
    </p:spTree>
    <p:extLst>
      <p:ext uri="{BB962C8B-B14F-4D97-AF65-F5344CB8AC3E}">
        <p14:creationId xmlns:p14="http://schemas.microsoft.com/office/powerpoint/2010/main" val="12587987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09" userDrawn="1">
          <p15:clr>
            <a:srgbClr val="FBAE40"/>
          </p15:clr>
        </p15:guide>
        <p15:guide id="3" pos="3871"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358D9A-2D1B-4343-A341-EED6475A20E7}"/>
              </a:ext>
            </a:extLst>
          </p:cNvPr>
          <p:cNvSpPr/>
          <p:nvPr userDrawn="1"/>
        </p:nvSpPr>
        <p:spPr>
          <a:xfrm>
            <a:off x="0" y="0"/>
            <a:ext cx="12192000" cy="11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itle 1">
            <a:extLst>
              <a:ext uri="{FF2B5EF4-FFF2-40B4-BE49-F238E27FC236}">
                <a16:creationId xmlns:a16="http://schemas.microsoft.com/office/drawing/2014/main" id="{0ED7ADA7-995B-A647-A79A-89447D55F3BC}"/>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
        <p:nvSpPr>
          <p:cNvPr id="10" name="Slide Number Placeholder 5">
            <a:extLst>
              <a:ext uri="{FF2B5EF4-FFF2-40B4-BE49-F238E27FC236}">
                <a16:creationId xmlns:a16="http://schemas.microsoft.com/office/drawing/2014/main" id="{F9D6B513-3819-7244-9EB7-E0FD3745B012}"/>
              </a:ext>
            </a:extLst>
          </p:cNvPr>
          <p:cNvSpPr>
            <a:spLocks noGrp="1"/>
          </p:cNvSpPr>
          <p:nvPr>
            <p:ph type="sldNum" sz="quarter" idx="12"/>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13" name="Content Placeholder 2">
            <a:extLst>
              <a:ext uri="{FF2B5EF4-FFF2-40B4-BE49-F238E27FC236}">
                <a16:creationId xmlns:a16="http://schemas.microsoft.com/office/drawing/2014/main" id="{6F5D1C0F-74B3-8A4E-AAC6-F9A9FAAF8A5F}"/>
              </a:ext>
            </a:extLst>
          </p:cNvPr>
          <p:cNvSpPr>
            <a:spLocks noGrp="1"/>
          </p:cNvSpPr>
          <p:nvPr>
            <p:ph sz="quarter" idx="18" hasCustomPrompt="1"/>
          </p:nvPr>
        </p:nvSpPr>
        <p:spPr>
          <a:xfrm>
            <a:off x="480485" y="1470026"/>
            <a:ext cx="11231033" cy="4164013"/>
          </a:xfrm>
        </p:spPr>
        <p:txBody>
          <a:bodyPr/>
          <a:lstStyle/>
          <a:p>
            <a:pPr lvl="0"/>
            <a:r>
              <a:rPr lang="en-US"/>
              <a:t>Add chart/table/photo</a:t>
            </a:r>
            <a:endParaRPr lang="en-GB"/>
          </a:p>
        </p:txBody>
      </p:sp>
      <p:pic>
        <p:nvPicPr>
          <p:cNvPr id="9" name="Picture 8">
            <a:extLst>
              <a:ext uri="{FF2B5EF4-FFF2-40B4-BE49-F238E27FC236}">
                <a16:creationId xmlns:a16="http://schemas.microsoft.com/office/drawing/2014/main" id="{8D0ACF56-0F23-0149-97D1-44531C9E6B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5905500"/>
            <a:ext cx="1790700" cy="533400"/>
          </a:xfrm>
          <a:prstGeom prst="rect">
            <a:avLst/>
          </a:prstGeom>
        </p:spPr>
      </p:pic>
      <p:sp>
        <p:nvSpPr>
          <p:cNvPr id="11" name="Footer Placeholder 2">
            <a:extLst>
              <a:ext uri="{FF2B5EF4-FFF2-40B4-BE49-F238E27FC236}">
                <a16:creationId xmlns:a16="http://schemas.microsoft.com/office/drawing/2014/main" id="{BDA80F0A-97DD-FB44-9B19-91AC4FFCFA86}"/>
              </a:ext>
            </a:extLst>
          </p:cNvPr>
          <p:cNvSpPr>
            <a:spLocks noGrp="1"/>
          </p:cNvSpPr>
          <p:nvPr>
            <p:ph type="ftr" sz="quarter" idx="14"/>
          </p:nvPr>
        </p:nvSpPr>
        <p:spPr>
          <a:xfrm>
            <a:off x="222948" y="50489"/>
            <a:ext cx="4114800" cy="180000"/>
          </a:xfrm>
        </p:spPr>
        <p:txBody>
          <a:bodyPr/>
          <a:lstStyle>
            <a:lvl1pPr>
              <a:defRPr sz="800" cap="none" spc="0" baseline="0">
                <a:solidFill>
                  <a:schemeClr val="bg1"/>
                </a:solidFill>
              </a:defRPr>
            </a:lvl1pPr>
          </a:lstStyle>
          <a:p>
            <a:r>
              <a:rPr lang="en-GB"/>
              <a:t>Department of Economics</a:t>
            </a:r>
          </a:p>
        </p:txBody>
      </p:sp>
    </p:spTree>
    <p:extLst>
      <p:ext uri="{BB962C8B-B14F-4D97-AF65-F5344CB8AC3E}">
        <p14:creationId xmlns:p14="http://schemas.microsoft.com/office/powerpoint/2010/main" val="13219797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ntroduction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EB79FC-C7F9-7A41-9F31-DE5E9936D5B9}"/>
              </a:ext>
            </a:extLst>
          </p:cNvPr>
          <p:cNvSpPr/>
          <p:nvPr userDrawn="1"/>
        </p:nvSpPr>
        <p:spPr>
          <a:xfrm>
            <a:off x="0" y="0"/>
            <a:ext cx="12192000" cy="11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515CDD45-0E24-824E-8528-54480BCF5819}"/>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
        <p:nvSpPr>
          <p:cNvPr id="3" name="Subtitle 2">
            <a:extLst>
              <a:ext uri="{FF2B5EF4-FFF2-40B4-BE49-F238E27FC236}">
                <a16:creationId xmlns:a16="http://schemas.microsoft.com/office/drawing/2014/main" id="{00DB4FFB-A229-AF47-8E60-155F5A2CCF9D}"/>
              </a:ext>
            </a:extLst>
          </p:cNvPr>
          <p:cNvSpPr>
            <a:spLocks noGrp="1"/>
          </p:cNvSpPr>
          <p:nvPr>
            <p:ph type="subTitle" idx="1" hasCustomPrompt="1"/>
          </p:nvPr>
        </p:nvSpPr>
        <p:spPr>
          <a:xfrm>
            <a:off x="1524000" y="2448000"/>
            <a:ext cx="9144000" cy="2340000"/>
          </a:xfrm>
        </p:spPr>
        <p:txBody>
          <a:bodyPr anchor="ct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introduction text or statement</a:t>
            </a:r>
            <a:endParaRPr lang="en-GB"/>
          </a:p>
        </p:txBody>
      </p:sp>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1476000"/>
            <a:ext cx="4704000" cy="252000"/>
          </a:xfrm>
        </p:spPr>
        <p:txBody>
          <a:bodyPr anchor="t" anchorCtr="0"/>
          <a:lstStyle>
            <a:lvl1pPr>
              <a:defRPr sz="1000" cap="all" spc="80" baseline="0">
                <a:solidFill>
                  <a:schemeClr val="tx2"/>
                </a:solidFill>
              </a:defRPr>
            </a:lvl1pPr>
          </a:lstStyle>
          <a:p>
            <a:pPr algn="ctr"/>
            <a:r>
              <a:rPr lang="en-GB"/>
              <a:t>Department of Economics</a:t>
            </a:r>
          </a:p>
        </p:txBody>
      </p:sp>
      <p:sp>
        <p:nvSpPr>
          <p:cNvPr id="6" name="Slide Number Placeholder 5">
            <a:extLst>
              <a:ext uri="{FF2B5EF4-FFF2-40B4-BE49-F238E27FC236}">
                <a16:creationId xmlns:a16="http://schemas.microsoft.com/office/drawing/2014/main" id="{891F0961-687E-414F-B883-189E0943ED72}"/>
              </a:ext>
            </a:extLst>
          </p:cNvPr>
          <p:cNvSpPr>
            <a:spLocks noGrp="1"/>
          </p:cNvSpPr>
          <p:nvPr>
            <p:ph type="sldNum" sz="quarter" idx="12"/>
          </p:nvPr>
        </p:nvSpPr>
        <p:spPr/>
        <p:txBody>
          <a:bodyPr/>
          <a:lstStyle>
            <a:lvl1pPr>
              <a:defRPr>
                <a:solidFill>
                  <a:schemeClr val="bg1"/>
                </a:solidFill>
              </a:defRPr>
            </a:lvl1pPr>
          </a:lstStyle>
          <a:p>
            <a:fld id="{2CC19541-5F6E-2C4C-BF21-196C1C8E2E31}" type="slidenum">
              <a:rPr lang="en-GB" smtClean="0"/>
              <a:pPr/>
              <a:t>‹#›</a:t>
            </a:fld>
            <a:endParaRPr lang="en-GB"/>
          </a:p>
        </p:txBody>
      </p:sp>
      <p:pic>
        <p:nvPicPr>
          <p:cNvPr id="10" name="Picture 9">
            <a:extLst>
              <a:ext uri="{FF2B5EF4-FFF2-40B4-BE49-F238E27FC236}">
                <a16:creationId xmlns:a16="http://schemas.microsoft.com/office/drawing/2014/main" id="{150B9C83-55C2-E04A-A322-D2E5553ED1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5905500"/>
            <a:ext cx="1790700" cy="533400"/>
          </a:xfrm>
          <a:prstGeom prst="rect">
            <a:avLst/>
          </a:prstGeom>
        </p:spPr>
      </p:pic>
      <p:sp>
        <p:nvSpPr>
          <p:cNvPr id="12" name="TextBox 11">
            <a:extLst>
              <a:ext uri="{FF2B5EF4-FFF2-40B4-BE49-F238E27FC236}">
                <a16:creationId xmlns:a16="http://schemas.microsoft.com/office/drawing/2014/main" id="{15EB2273-3E9C-714C-947C-062AFA427E83}"/>
              </a:ext>
            </a:extLst>
          </p:cNvPr>
          <p:cNvSpPr txBox="1"/>
          <p:nvPr userDrawn="1"/>
        </p:nvSpPr>
        <p:spPr>
          <a:xfrm>
            <a:off x="13462355" y="-351692"/>
            <a:ext cx="0" cy="0"/>
          </a:xfrm>
          <a:prstGeom prst="rect">
            <a:avLst/>
          </a:prstGeom>
          <a:noFill/>
        </p:spPr>
        <p:txBody>
          <a:bodyPr wrap="none" lIns="0" tIns="0" rIns="0" bIns="0" rtlCol="0">
            <a:noAutofit/>
          </a:bodyPr>
          <a:lstStyle/>
          <a:p>
            <a:pPr algn="l"/>
            <a:endParaRPr lang="en-GB" sz="1200">
              <a:solidFill>
                <a:schemeClr val="tx2"/>
              </a:solidFill>
            </a:endParaRPr>
          </a:p>
        </p:txBody>
      </p:sp>
    </p:spTree>
    <p:extLst>
      <p:ext uri="{BB962C8B-B14F-4D97-AF65-F5344CB8AC3E}">
        <p14:creationId xmlns:p14="http://schemas.microsoft.com/office/powerpoint/2010/main" val="15139353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icture and Statem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9BCFD0-067D-6545-8C5D-27D2627541BB}"/>
              </a:ext>
            </a:extLst>
          </p:cNvPr>
          <p:cNvSpPr/>
          <p:nvPr userDrawn="1"/>
        </p:nvSpPr>
        <p:spPr>
          <a:xfrm>
            <a:off x="6240000" y="1334950"/>
            <a:ext cx="5736000" cy="534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Picture Placeholder 10">
            <a:extLst>
              <a:ext uri="{FF2B5EF4-FFF2-40B4-BE49-F238E27FC236}">
                <a16:creationId xmlns:a16="http://schemas.microsoft.com/office/drawing/2014/main" id="{5A57B211-0045-2844-B5DA-1D7E13A68B82}"/>
              </a:ext>
            </a:extLst>
          </p:cNvPr>
          <p:cNvSpPr>
            <a:spLocks noGrp="1"/>
          </p:cNvSpPr>
          <p:nvPr>
            <p:ph type="pic" sz="quarter" idx="13"/>
          </p:nvPr>
        </p:nvSpPr>
        <p:spPr>
          <a:xfrm>
            <a:off x="240000" y="1334950"/>
            <a:ext cx="5736000" cy="5346000"/>
          </a:xfrm>
        </p:spPr>
        <p:txBody>
          <a:bodyPr/>
          <a:lstStyle>
            <a:lvl1pPr>
              <a:defRPr sz="1200"/>
            </a:lvl1pPr>
          </a:lstStyle>
          <a:p>
            <a:r>
              <a:rPr lang="en-US"/>
              <a:t>Click icon to add picture</a:t>
            </a:r>
            <a:endParaRPr lang="en-GB"/>
          </a:p>
        </p:txBody>
      </p:sp>
      <p:pic>
        <p:nvPicPr>
          <p:cNvPr id="14" name="Picture 13">
            <a:extLst>
              <a:ext uri="{FF2B5EF4-FFF2-40B4-BE49-F238E27FC236}">
                <a16:creationId xmlns:a16="http://schemas.microsoft.com/office/drawing/2014/main" id="{BEE6D62C-CA9F-B648-9F03-C8CF6C941C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23294" y="5904001"/>
            <a:ext cx="1790700" cy="520700"/>
          </a:xfrm>
          <a:prstGeom prst="rect">
            <a:avLst/>
          </a:prstGeom>
        </p:spPr>
      </p:pic>
      <p:sp>
        <p:nvSpPr>
          <p:cNvPr id="13" name="Rectangle 12">
            <a:extLst>
              <a:ext uri="{FF2B5EF4-FFF2-40B4-BE49-F238E27FC236}">
                <a16:creationId xmlns:a16="http://schemas.microsoft.com/office/drawing/2014/main" id="{940761A1-26AD-8F4C-B978-7CBBA4FEEF95}"/>
              </a:ext>
            </a:extLst>
          </p:cNvPr>
          <p:cNvSpPr/>
          <p:nvPr userDrawn="1"/>
        </p:nvSpPr>
        <p:spPr>
          <a:xfrm>
            <a:off x="0" y="0"/>
            <a:ext cx="12192000" cy="11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Title 1">
            <a:extLst>
              <a:ext uri="{FF2B5EF4-FFF2-40B4-BE49-F238E27FC236}">
                <a16:creationId xmlns:a16="http://schemas.microsoft.com/office/drawing/2014/main" id="{831EBE83-A22C-5046-BD27-98989801D236}"/>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sp>
        <p:nvSpPr>
          <p:cNvPr id="9" name="Text Placeholder 8">
            <a:extLst>
              <a:ext uri="{FF2B5EF4-FFF2-40B4-BE49-F238E27FC236}">
                <a16:creationId xmlns:a16="http://schemas.microsoft.com/office/drawing/2014/main" id="{6C7B40B0-3203-CF4D-9A88-A624E8DA0CF6}"/>
              </a:ext>
            </a:extLst>
          </p:cNvPr>
          <p:cNvSpPr>
            <a:spLocks noGrp="1"/>
          </p:cNvSpPr>
          <p:nvPr>
            <p:ph type="body" sz="quarter" idx="14"/>
          </p:nvPr>
        </p:nvSpPr>
        <p:spPr>
          <a:xfrm>
            <a:off x="6642101" y="1661024"/>
            <a:ext cx="4953089" cy="3723776"/>
          </a:xfrm>
        </p:spPr>
        <p:txBody>
          <a:bodyPr anchor="ctr"/>
          <a:lstStyle>
            <a:lvl1pPr algn="ctr">
              <a:lnSpc>
                <a:spcPct val="120000"/>
              </a:lnSpc>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Slide Number Placeholder 20">
            <a:extLst>
              <a:ext uri="{FF2B5EF4-FFF2-40B4-BE49-F238E27FC236}">
                <a16:creationId xmlns:a16="http://schemas.microsoft.com/office/drawing/2014/main" id="{F4D48016-9021-D745-AE00-DEBDCD99F3B5}"/>
              </a:ext>
            </a:extLst>
          </p:cNvPr>
          <p:cNvSpPr>
            <a:spLocks noGrp="1"/>
          </p:cNvSpPr>
          <p:nvPr>
            <p:ph type="sldNum" sz="quarter" idx="17"/>
          </p:nvPr>
        </p:nvSpPr>
        <p:spPr/>
        <p:txBody>
          <a:bodyPr/>
          <a:lstStyle>
            <a:lvl1pPr>
              <a:defRPr>
                <a:solidFill>
                  <a:schemeClr val="bg1"/>
                </a:solidFill>
              </a:defRPr>
            </a:lvl1pPr>
          </a:lstStyle>
          <a:p>
            <a:fld id="{2CC19541-5F6E-2C4C-BF21-196C1C8E2E31}" type="slidenum">
              <a:rPr lang="en-GB" smtClean="0"/>
              <a:pPr/>
              <a:t>‹#›</a:t>
            </a:fld>
            <a:endParaRPr lang="en-GB"/>
          </a:p>
        </p:txBody>
      </p:sp>
      <p:sp>
        <p:nvSpPr>
          <p:cNvPr id="2" name="Date Placeholder 1">
            <a:extLst>
              <a:ext uri="{FF2B5EF4-FFF2-40B4-BE49-F238E27FC236}">
                <a16:creationId xmlns:a16="http://schemas.microsoft.com/office/drawing/2014/main" id="{68317502-C27C-FB44-A9DD-A2CB8CCF8C11}"/>
              </a:ext>
            </a:extLst>
          </p:cNvPr>
          <p:cNvSpPr>
            <a:spLocks noGrp="1"/>
          </p:cNvSpPr>
          <p:nvPr>
            <p:ph type="dt" sz="half" idx="18"/>
          </p:nvPr>
        </p:nvSpPr>
        <p:spPr/>
        <p:txBody>
          <a:bodyPr/>
          <a:lstStyle/>
          <a:p>
            <a:endParaRPr lang="en-GB"/>
          </a:p>
        </p:txBody>
      </p:sp>
      <p:sp>
        <p:nvSpPr>
          <p:cNvPr id="3" name="Footer Placeholder 2">
            <a:extLst>
              <a:ext uri="{FF2B5EF4-FFF2-40B4-BE49-F238E27FC236}">
                <a16:creationId xmlns:a16="http://schemas.microsoft.com/office/drawing/2014/main" id="{26D0EED9-FA6A-7B42-91E1-DA8F03660D1E}"/>
              </a:ext>
            </a:extLst>
          </p:cNvPr>
          <p:cNvSpPr>
            <a:spLocks noGrp="1"/>
          </p:cNvSpPr>
          <p:nvPr>
            <p:ph type="ftr" sz="quarter" idx="19"/>
          </p:nvPr>
        </p:nvSpPr>
        <p:spPr>
          <a:xfrm>
            <a:off x="6642100" y="1417474"/>
            <a:ext cx="4953089" cy="180000"/>
          </a:xfrm>
        </p:spPr>
        <p:txBody>
          <a:bodyPr/>
          <a:lstStyle>
            <a:lvl1pPr algn="ctr">
              <a:defRPr cap="all" spc="80" baseline="0">
                <a:solidFill>
                  <a:schemeClr val="bg1"/>
                </a:solidFill>
              </a:defRPr>
            </a:lvl1pPr>
          </a:lstStyle>
          <a:p>
            <a:r>
              <a:rPr lang="en-GB"/>
              <a:t>Department of Economics</a:t>
            </a:r>
          </a:p>
        </p:txBody>
      </p:sp>
    </p:spTree>
    <p:extLst>
      <p:ext uri="{BB962C8B-B14F-4D97-AF65-F5344CB8AC3E}">
        <p14:creationId xmlns:p14="http://schemas.microsoft.com/office/powerpoint/2010/main" val="3360193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and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0D3A48-071A-3948-B64A-C1CBE0E2FAB2}"/>
              </a:ext>
              <a:ext uri="{C183D7F6-B498-43B3-948B-1728B52AA6E4}">
                <adec:decorative xmlns:adec="http://schemas.microsoft.com/office/drawing/2017/decorative" val="1"/>
              </a:ext>
            </a:extLst>
          </p:cNvPr>
          <p:cNvSpPr/>
          <p:nvPr userDrawn="1"/>
        </p:nvSpPr>
        <p:spPr>
          <a:xfrm>
            <a:off x="0" y="0"/>
            <a:ext cx="12192000" cy="11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Slide Number Placeholder 5">
            <a:extLst>
              <a:ext uri="{FF2B5EF4-FFF2-40B4-BE49-F238E27FC236}">
                <a16:creationId xmlns:a16="http://schemas.microsoft.com/office/drawing/2014/main" id="{4947E9B5-E429-6846-86BD-0F18F3D87852}"/>
              </a:ext>
              <a:ext uri="{C183D7F6-B498-43B3-948B-1728B52AA6E4}">
                <adec:decorative xmlns:adec="http://schemas.microsoft.com/office/drawing/2017/decorative" val="1"/>
              </a:ext>
            </a:extLst>
          </p:cNvPr>
          <p:cNvSpPr>
            <a:spLocks noGrp="1"/>
          </p:cNvSpPr>
          <p:nvPr>
            <p:ph type="sldNum" sz="quarter" idx="12"/>
          </p:nvPr>
        </p:nvSpPr>
        <p:spPr>
          <a:xfrm>
            <a:off x="11472000" y="47625"/>
            <a:ext cx="480000" cy="180000"/>
          </a:xfrm>
        </p:spPr>
        <p:txBody>
          <a:bodyPr/>
          <a:lstStyle>
            <a:lvl1pPr>
              <a:defRPr>
                <a:solidFill>
                  <a:schemeClr val="bg1"/>
                </a:solidFill>
              </a:defRPr>
            </a:lvl1pPr>
          </a:lstStyle>
          <a:p>
            <a:fld id="{2CC19541-5F6E-2C4C-BF21-196C1C8E2E31}" type="slidenum">
              <a:rPr lang="en-GB" smtClean="0"/>
              <a:pPr/>
              <a:t>‹#›</a:t>
            </a:fld>
            <a:endParaRPr lang="en-GB"/>
          </a:p>
        </p:txBody>
      </p:sp>
      <p:sp>
        <p:nvSpPr>
          <p:cNvPr id="3" name="Footer Placeholder 2">
            <a:extLst>
              <a:ext uri="{FF2B5EF4-FFF2-40B4-BE49-F238E27FC236}">
                <a16:creationId xmlns:a16="http://schemas.microsoft.com/office/drawing/2014/main" id="{935C8E32-874A-B143-97A4-7A85A30BAEC6}"/>
              </a:ext>
            </a:extLst>
          </p:cNvPr>
          <p:cNvSpPr>
            <a:spLocks noGrp="1"/>
          </p:cNvSpPr>
          <p:nvPr>
            <p:ph type="ftr" sz="quarter" idx="14"/>
          </p:nvPr>
        </p:nvSpPr>
        <p:spPr/>
        <p:txBody>
          <a:bodyPr/>
          <a:lstStyle>
            <a:lvl1pPr>
              <a:defRPr sz="800" cap="none" spc="0" baseline="0">
                <a:solidFill>
                  <a:schemeClr val="bg1"/>
                </a:solidFill>
              </a:defRPr>
            </a:lvl1pPr>
          </a:lstStyle>
          <a:p>
            <a:r>
              <a:rPr lang="en-GB"/>
              <a:t>Department of Economics</a:t>
            </a:r>
          </a:p>
        </p:txBody>
      </p:sp>
      <p:sp>
        <p:nvSpPr>
          <p:cNvPr id="15" name="Picture Placeholder 3"/>
          <p:cNvSpPr>
            <a:spLocks noGrp="1"/>
          </p:cNvSpPr>
          <p:nvPr>
            <p:ph type="pic" sz="quarter" idx="10"/>
          </p:nvPr>
        </p:nvSpPr>
        <p:spPr>
          <a:xfrm>
            <a:off x="8112000" y="1476000"/>
            <a:ext cx="3600000" cy="4140000"/>
          </a:xfrm>
          <a:prstGeom prst="rect">
            <a:avLst/>
          </a:prstGeom>
        </p:spPr>
        <p:txBody>
          <a:bodyPr anchor="ctr"/>
          <a:lstStyle>
            <a:lvl1pPr marL="0" indent="0" algn="ctr">
              <a:buNone/>
              <a:defRPr>
                <a:solidFill>
                  <a:schemeClr val="bg2"/>
                </a:solidFill>
              </a:defRPr>
            </a:lvl1pPr>
          </a:lstStyle>
          <a:p>
            <a:r>
              <a:rPr lang="en-GB"/>
              <a:t>Click icon to add picture</a:t>
            </a:r>
          </a:p>
        </p:txBody>
      </p:sp>
      <p:sp>
        <p:nvSpPr>
          <p:cNvPr id="9" name="Text Placeholder 4">
            <a:extLst>
              <a:ext uri="{FF2B5EF4-FFF2-40B4-BE49-F238E27FC236}">
                <a16:creationId xmlns:a16="http://schemas.microsoft.com/office/drawing/2014/main" id="{2AB1F66A-DEB0-684D-B5D3-31629EAC148A}"/>
              </a:ext>
            </a:extLst>
          </p:cNvPr>
          <p:cNvSpPr>
            <a:spLocks noGrp="1"/>
          </p:cNvSpPr>
          <p:nvPr>
            <p:ph type="body" sz="quarter" idx="16"/>
          </p:nvPr>
        </p:nvSpPr>
        <p:spPr>
          <a:xfrm>
            <a:off x="4296000" y="1475999"/>
            <a:ext cx="3600000" cy="4140000"/>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AA3A0A6-2360-E749-813F-4C2BB76956BA}"/>
              </a:ext>
            </a:extLst>
          </p:cNvPr>
          <p:cNvSpPr>
            <a:spLocks noGrp="1"/>
          </p:cNvSpPr>
          <p:nvPr>
            <p:ph type="body" sz="quarter" idx="15"/>
          </p:nvPr>
        </p:nvSpPr>
        <p:spPr>
          <a:xfrm>
            <a:off x="479999" y="1475999"/>
            <a:ext cx="3600000" cy="4140000"/>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1">
            <a:extLst>
              <a:ext uri="{FF2B5EF4-FFF2-40B4-BE49-F238E27FC236}">
                <a16:creationId xmlns:a16="http://schemas.microsoft.com/office/drawing/2014/main" id="{F7E96223-04E2-904A-B269-0437DF59C348}"/>
              </a:ext>
            </a:extLst>
          </p:cNvPr>
          <p:cNvSpPr>
            <a:spLocks noGrp="1"/>
          </p:cNvSpPr>
          <p:nvPr>
            <p:ph type="ctrTitle" hasCustomPrompt="1"/>
          </p:nvPr>
        </p:nvSpPr>
        <p:spPr>
          <a:xfrm>
            <a:off x="480000" y="47624"/>
            <a:ext cx="11232000" cy="1080000"/>
          </a:xfrm>
        </p:spPr>
        <p:txBody>
          <a:bodyPr anchor="ctr"/>
          <a:lstStyle>
            <a:lvl1pPr algn="ctr">
              <a:defRPr sz="3800">
                <a:solidFill>
                  <a:schemeClr val="bg1"/>
                </a:solidFill>
              </a:defRPr>
            </a:lvl1pPr>
          </a:lstStyle>
          <a:p>
            <a:r>
              <a:rPr lang="en-US"/>
              <a:t>Add Title</a:t>
            </a:r>
            <a:endParaRPr lang="en-GB"/>
          </a:p>
        </p:txBody>
      </p:sp>
      <p:pic>
        <p:nvPicPr>
          <p:cNvPr id="12" name="Picture 11">
            <a:extLst>
              <a:ext uri="{FF2B5EF4-FFF2-40B4-BE49-F238E27FC236}">
                <a16:creationId xmlns:a16="http://schemas.microsoft.com/office/drawing/2014/main" id="{3AE57B65-1715-D24F-AA81-29F892B07CF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0650" y="6084000"/>
            <a:ext cx="1790700" cy="533400"/>
          </a:xfrm>
          <a:prstGeom prst="rect">
            <a:avLst/>
          </a:prstGeom>
        </p:spPr>
      </p:pic>
    </p:spTree>
    <p:extLst>
      <p:ext uri="{BB962C8B-B14F-4D97-AF65-F5344CB8AC3E}">
        <p14:creationId xmlns:p14="http://schemas.microsoft.com/office/powerpoint/2010/main" val="3239530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09" userDrawn="1">
          <p15:clr>
            <a:srgbClr val="FBAE40"/>
          </p15:clr>
        </p15:guide>
        <p15:guide id="3" pos="3871"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Duoton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CDD45-0E24-824E-8528-54480BCF5819}"/>
              </a:ext>
            </a:extLst>
          </p:cNvPr>
          <p:cNvSpPr>
            <a:spLocks noGrp="1"/>
          </p:cNvSpPr>
          <p:nvPr>
            <p:ph type="ctrTitle" hasCustomPrompt="1"/>
          </p:nvPr>
        </p:nvSpPr>
        <p:spPr>
          <a:xfrm>
            <a:off x="1524000" y="1122363"/>
            <a:ext cx="9144000" cy="2387600"/>
          </a:xfrm>
        </p:spPr>
        <p:txBody>
          <a:bodyPr anchor="b"/>
          <a:lstStyle>
            <a:lvl1pPr algn="ctr">
              <a:defRPr sz="4600">
                <a:solidFill>
                  <a:schemeClr val="bg1"/>
                </a:solidFill>
              </a:defRPr>
            </a:lvl1pPr>
          </a:lstStyle>
          <a:p>
            <a:r>
              <a:rPr lang="en-US"/>
              <a:t>Add title</a:t>
            </a:r>
            <a:endParaRPr lang="en-GB"/>
          </a:p>
        </p:txBody>
      </p:sp>
      <p:sp>
        <p:nvSpPr>
          <p:cNvPr id="3" name="Subtitle 2">
            <a:extLst>
              <a:ext uri="{FF2B5EF4-FFF2-40B4-BE49-F238E27FC236}">
                <a16:creationId xmlns:a16="http://schemas.microsoft.com/office/drawing/2014/main" id="{00DB4FFB-A229-AF47-8E60-155F5A2CCF9D}"/>
              </a:ext>
            </a:extLst>
          </p:cNvPr>
          <p:cNvSpPr>
            <a:spLocks noGrp="1"/>
          </p:cNvSpPr>
          <p:nvPr>
            <p:ph type="subTitle" idx="1" hasCustomPrompt="1"/>
          </p:nvPr>
        </p:nvSpPr>
        <p:spPr>
          <a:xfrm>
            <a:off x="1524000" y="3708755"/>
            <a:ext cx="9144000" cy="1549045"/>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endParaRPr lang="en-GB"/>
          </a:p>
        </p:txBody>
      </p:sp>
      <p:sp>
        <p:nvSpPr>
          <p:cNvPr id="5" name="Footer Placeholder 4">
            <a:extLst>
              <a:ext uri="{FF2B5EF4-FFF2-40B4-BE49-F238E27FC236}">
                <a16:creationId xmlns:a16="http://schemas.microsoft.com/office/drawing/2014/main" id="{1570FF5F-86DC-2A48-BA0E-9956D2F5E682}"/>
              </a:ext>
            </a:extLst>
          </p:cNvPr>
          <p:cNvSpPr>
            <a:spLocks noGrp="1"/>
          </p:cNvSpPr>
          <p:nvPr>
            <p:ph type="ftr" sz="quarter" idx="11"/>
          </p:nvPr>
        </p:nvSpPr>
        <p:spPr>
          <a:xfrm>
            <a:off x="3744000" y="288000"/>
            <a:ext cx="4704000" cy="252000"/>
          </a:xfrm>
        </p:spPr>
        <p:txBody>
          <a:bodyPr anchor="t" anchorCtr="0"/>
          <a:lstStyle>
            <a:lvl1pPr algn="ctr">
              <a:defRPr sz="1000" cap="all" spc="80" baseline="0">
                <a:solidFill>
                  <a:schemeClr val="bg1"/>
                </a:solidFill>
              </a:defRPr>
            </a:lvl1pPr>
          </a:lstStyle>
          <a:p>
            <a:r>
              <a:rPr lang="en-GB"/>
              <a:t>Department of Economics</a:t>
            </a:r>
          </a:p>
        </p:txBody>
      </p:sp>
      <p:pic>
        <p:nvPicPr>
          <p:cNvPr id="8" name="Picture 7">
            <a:extLst>
              <a:ext uri="{FF2B5EF4-FFF2-40B4-BE49-F238E27FC236}">
                <a16:creationId xmlns:a16="http://schemas.microsoft.com/office/drawing/2014/main" id="{B6440004-9676-0B4E-8178-887B29F4E1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0650" y="5904000"/>
            <a:ext cx="1790700" cy="533400"/>
          </a:xfrm>
          <a:prstGeom prst="rect">
            <a:avLst/>
          </a:prstGeom>
        </p:spPr>
      </p:pic>
    </p:spTree>
    <p:extLst>
      <p:ext uri="{BB962C8B-B14F-4D97-AF65-F5344CB8AC3E}">
        <p14:creationId xmlns:p14="http://schemas.microsoft.com/office/powerpoint/2010/main" val="1652267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theme" Target="../theme/theme4.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theme" Target="../theme/theme5.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4" Type="http://schemas.openxmlformats.org/officeDocument/2006/relationships/slideLayout" Target="../slideLayouts/slideLayout86.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DF9"/>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CDECA59-8BD6-7B47-9929-3DA4054A72D3}"/>
              </a:ext>
              <a:ext uri="{C183D7F6-B498-43B3-948B-1728B52AA6E4}">
                <adec:decorative xmlns:adec="http://schemas.microsoft.com/office/drawing/2017/decorative" val="1"/>
              </a:ext>
            </a:extLst>
          </p:cNvPr>
          <p:cNvSpPr>
            <a:spLocks noGrp="1"/>
          </p:cNvSpPr>
          <p:nvPr>
            <p:ph type="dt" sz="half" idx="2"/>
          </p:nvPr>
        </p:nvSpPr>
        <p:spPr>
          <a:xfrm>
            <a:off x="480000" y="6356351"/>
            <a:ext cx="2743200" cy="365125"/>
          </a:xfrm>
          <a:prstGeom prst="rect">
            <a:avLst/>
          </a:prstGeom>
        </p:spPr>
        <p:txBody>
          <a:bodyPr vert="horz" lIns="0" tIns="0" rIns="0" bIns="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90607B2D-3C01-C64E-87EE-98CF42FA71DD}"/>
              </a:ext>
              <a:ext uri="{C183D7F6-B498-43B3-948B-1728B52AA6E4}">
                <adec:decorative xmlns:adec="http://schemas.microsoft.com/office/drawing/2017/decorative" val="1"/>
              </a:ext>
            </a:extLst>
          </p:cNvPr>
          <p:cNvSpPr>
            <a:spLocks noGrp="1"/>
          </p:cNvSpPr>
          <p:nvPr>
            <p:ph type="ftr" sz="quarter" idx="3"/>
          </p:nvPr>
        </p:nvSpPr>
        <p:spPr>
          <a:xfrm>
            <a:off x="222948" y="50489"/>
            <a:ext cx="4114800" cy="180000"/>
          </a:xfrm>
          <a:prstGeom prst="rect">
            <a:avLst/>
          </a:prstGeom>
        </p:spPr>
        <p:txBody>
          <a:bodyPr vert="horz" lIns="0" tIns="0" rIns="0" bIns="0" rtlCol="0" anchor="ctr"/>
          <a:lstStyle>
            <a:lvl1pPr algn="l">
              <a:defRPr sz="800" kern="1000" cap="none" spc="0" baseline="0">
                <a:solidFill>
                  <a:schemeClr val="tx2"/>
                </a:solidFill>
              </a:defRPr>
            </a:lvl1pPr>
          </a:lstStyle>
          <a:p>
            <a:r>
              <a:rPr lang="en-GB"/>
              <a:t>Department of Economics</a:t>
            </a:r>
          </a:p>
        </p:txBody>
      </p:sp>
      <p:sp>
        <p:nvSpPr>
          <p:cNvPr id="3" name="Text Placeholder 2">
            <a:extLst>
              <a:ext uri="{FF2B5EF4-FFF2-40B4-BE49-F238E27FC236}">
                <a16:creationId xmlns:a16="http://schemas.microsoft.com/office/drawing/2014/main" id="{4F85E140-9D5F-0646-BC1E-1FBC73E967D8}"/>
              </a:ext>
            </a:extLst>
          </p:cNvPr>
          <p:cNvSpPr>
            <a:spLocks noGrp="1"/>
          </p:cNvSpPr>
          <p:nvPr>
            <p:ph type="body" idx="1"/>
          </p:nvPr>
        </p:nvSpPr>
        <p:spPr>
          <a:xfrm>
            <a:off x="480000" y="1825625"/>
            <a:ext cx="11232000" cy="4351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Placeholder 1">
            <a:extLst>
              <a:ext uri="{FF2B5EF4-FFF2-40B4-BE49-F238E27FC236}">
                <a16:creationId xmlns:a16="http://schemas.microsoft.com/office/drawing/2014/main" id="{E478353D-46A7-2448-89A2-82D8D5FD32C9}"/>
              </a:ext>
            </a:extLst>
          </p:cNvPr>
          <p:cNvSpPr>
            <a:spLocks noGrp="1"/>
          </p:cNvSpPr>
          <p:nvPr>
            <p:ph type="title"/>
          </p:nvPr>
        </p:nvSpPr>
        <p:spPr>
          <a:xfrm>
            <a:off x="480000" y="365126"/>
            <a:ext cx="11232000" cy="1325563"/>
          </a:xfrm>
          <a:prstGeom prst="rect">
            <a:avLst/>
          </a:prstGeom>
        </p:spPr>
        <p:txBody>
          <a:bodyPr vert="horz" lIns="0" tIns="0" rIns="0" bIns="0" rtlCol="0" anchor="ctr">
            <a:noAutofit/>
          </a:bodyPr>
          <a:lstStyle/>
          <a:p>
            <a:r>
              <a:rPr lang="en-GB"/>
              <a:t>Click to edit Master title style</a:t>
            </a:r>
          </a:p>
        </p:txBody>
      </p:sp>
      <p:sp>
        <p:nvSpPr>
          <p:cNvPr id="6" name="Slide Number Placeholder 5">
            <a:extLst>
              <a:ext uri="{FF2B5EF4-FFF2-40B4-BE49-F238E27FC236}">
                <a16:creationId xmlns:a16="http://schemas.microsoft.com/office/drawing/2014/main" id="{3042AE4E-44FE-7E4B-AF1A-860913C2F474}"/>
              </a:ext>
              <a:ext uri="{C183D7F6-B498-43B3-948B-1728B52AA6E4}">
                <adec:decorative xmlns:adec="http://schemas.microsoft.com/office/drawing/2017/decorative" val="1"/>
              </a:ext>
            </a:extLst>
          </p:cNvPr>
          <p:cNvSpPr>
            <a:spLocks noGrp="1"/>
          </p:cNvSpPr>
          <p:nvPr>
            <p:ph type="sldNum" sz="quarter" idx="4"/>
          </p:nvPr>
        </p:nvSpPr>
        <p:spPr>
          <a:xfrm>
            <a:off x="11472000" y="47625"/>
            <a:ext cx="480000" cy="180000"/>
          </a:xfrm>
          <a:prstGeom prst="rect">
            <a:avLst/>
          </a:prstGeom>
        </p:spPr>
        <p:txBody>
          <a:bodyPr vert="horz" lIns="0" tIns="0" rIns="0" bIns="0" rtlCol="0" anchor="ctr"/>
          <a:lstStyle>
            <a:lvl1pPr algn="r">
              <a:defRPr sz="800">
                <a:solidFill>
                  <a:schemeClr val="bg1"/>
                </a:solidFill>
              </a:defRPr>
            </a:lvl1pPr>
          </a:lstStyle>
          <a:p>
            <a:fld id="{2CC19541-5F6E-2C4C-BF21-196C1C8E2E31}" type="slidenum">
              <a:rPr lang="en-GB" smtClean="0"/>
              <a:pPr/>
              <a:t>‹#›</a:t>
            </a:fld>
            <a:endParaRPr lang="en-GB"/>
          </a:p>
        </p:txBody>
      </p:sp>
    </p:spTree>
    <p:extLst>
      <p:ext uri="{BB962C8B-B14F-4D97-AF65-F5344CB8AC3E}">
        <p14:creationId xmlns:p14="http://schemas.microsoft.com/office/powerpoint/2010/main" val="318719275"/>
      </p:ext>
    </p:extLst>
  </p:cSld>
  <p:clrMap bg1="lt1" tx1="dk1" bg2="lt2" tx2="dk2" accent1="accent1" accent2="accent2" accent3="accent3" accent4="accent4" accent5="accent5" accent6="accent6" hlink="hlink" folHlink="folHlink"/>
  <p:sldLayoutIdLst>
    <p:sldLayoutId id="2147484171" r:id="rId1"/>
    <p:sldLayoutId id="2147484281" r:id="rId2"/>
    <p:sldLayoutId id="2147484061" r:id="rId3"/>
    <p:sldLayoutId id="2147484166" r:id="rId4"/>
    <p:sldLayoutId id="2147484157" r:id="rId5"/>
    <p:sldLayoutId id="2147484098" r:id="rId6"/>
    <p:sldLayoutId id="2147484093" r:id="rId7"/>
    <p:sldLayoutId id="2147484073" r:id="rId8"/>
    <p:sldLayoutId id="2147484094" r:id="rId9"/>
    <p:sldLayoutId id="2147484062" r:id="rId10"/>
    <p:sldLayoutId id="2147484074" r:id="rId11"/>
    <p:sldLayoutId id="2147484075" r:id="rId12"/>
    <p:sldLayoutId id="2147484082" r:id="rId13"/>
    <p:sldLayoutId id="2147484072" r:id="rId14"/>
    <p:sldLayoutId id="2147484095" r:id="rId15"/>
    <p:sldLayoutId id="2147484089" r:id="rId16"/>
    <p:sldLayoutId id="2147484096" r:id="rId17"/>
    <p:sldLayoutId id="2147484097" r:id="rId18"/>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0" indent="0" algn="l" defTabSz="126000" rtl="0" eaLnBrk="1" latinLnBrk="0" hangingPunct="1">
        <a:lnSpc>
          <a:spcPct val="95000"/>
        </a:lnSpc>
        <a:spcBef>
          <a:spcPts val="0"/>
        </a:spcBef>
        <a:buFont typeface="Arial" panose="020B0604020202020204" pitchFamily="34" charset="0"/>
        <a:buNone/>
        <a:tabLst/>
        <a:defRPr sz="2000" kern="1200">
          <a:solidFill>
            <a:schemeClr val="tx2"/>
          </a:solidFill>
          <a:latin typeface="+mn-lt"/>
          <a:ea typeface="+mn-ea"/>
          <a:cs typeface="+mn-cs"/>
        </a:defRPr>
      </a:lvl1pPr>
      <a:lvl2pPr marL="0" indent="0" algn="l" defTabSz="126000" rtl="0" eaLnBrk="1" latinLnBrk="0" hangingPunct="1">
        <a:lnSpc>
          <a:spcPct val="105000"/>
        </a:lnSpc>
        <a:spcBef>
          <a:spcPts val="0"/>
        </a:spcBef>
        <a:buFont typeface="Arial" panose="020B0604020202020204" pitchFamily="34" charset="0"/>
        <a:buNone/>
        <a:tabLst>
          <a:tab pos="126000" algn="l"/>
        </a:tabLst>
        <a:defRPr sz="1600" kern="1200">
          <a:solidFill>
            <a:schemeClr val="tx2"/>
          </a:solidFill>
          <a:latin typeface="+mn-lt"/>
          <a:ea typeface="+mn-ea"/>
          <a:cs typeface="+mn-cs"/>
        </a:defRPr>
      </a:lvl2pPr>
      <a:lvl3pPr marL="126000" indent="-126000" algn="l" defTabSz="126000" rtl="0" eaLnBrk="1" latinLnBrk="0" hangingPunct="1">
        <a:lnSpc>
          <a:spcPct val="105000"/>
        </a:lnSpc>
        <a:spcBef>
          <a:spcPts val="0"/>
        </a:spcBef>
        <a:buFont typeface="System Font Regular"/>
        <a:buChar char="-"/>
        <a:tabLst>
          <a:tab pos="126000" algn="l"/>
        </a:tabLst>
        <a:defRPr sz="1600" kern="1200">
          <a:solidFill>
            <a:schemeClr val="tx2"/>
          </a:solidFill>
          <a:latin typeface="+mn-lt"/>
          <a:ea typeface="+mn-ea"/>
          <a:cs typeface="+mn-cs"/>
        </a:defRPr>
      </a:lvl3pPr>
      <a:lvl4pPr marL="0" indent="0" algn="l" defTabSz="126000" rtl="0" eaLnBrk="1" latinLnBrk="0" hangingPunct="1">
        <a:lnSpc>
          <a:spcPct val="95000"/>
        </a:lnSpc>
        <a:spcBef>
          <a:spcPts val="800"/>
        </a:spcBef>
        <a:spcAft>
          <a:spcPts val="800"/>
        </a:spcAft>
        <a:buFont typeface="Arial" panose="020B0604020202020204" pitchFamily="34" charset="0"/>
        <a:buNone/>
        <a:tabLst/>
        <a:defRPr sz="2000" kern="1200">
          <a:solidFill>
            <a:schemeClr val="tx2"/>
          </a:solidFill>
          <a:latin typeface="+mn-lt"/>
          <a:ea typeface="+mn-ea"/>
          <a:cs typeface="+mn-cs"/>
        </a:defRPr>
      </a:lvl4pPr>
      <a:lvl5pPr marL="0" indent="0" algn="l" defTabSz="126000" rtl="0" eaLnBrk="1" latinLnBrk="0" hangingPunct="1">
        <a:lnSpc>
          <a:spcPct val="105000"/>
        </a:lnSpc>
        <a:spcBef>
          <a:spcPts val="0"/>
        </a:spcBef>
        <a:spcAft>
          <a:spcPts val="600"/>
        </a:spcAft>
        <a:buFont typeface="Arial" panose="020B0604020202020204" pitchFamily="34" charset="0"/>
        <a:buNone/>
        <a:tabLst>
          <a:tab pos="126000" algn="l"/>
        </a:tabLst>
        <a:defRPr sz="1600" kern="1200">
          <a:solidFill>
            <a:schemeClr val="tx2"/>
          </a:solidFill>
          <a:latin typeface="+mn-lt"/>
          <a:ea typeface="+mn-ea"/>
          <a:cs typeface="+mn-cs"/>
        </a:defRPr>
      </a:lvl5pPr>
      <a:lvl6pPr marL="126000" indent="-126000" algn="l" defTabSz="126000" rtl="0" eaLnBrk="1" latinLnBrk="0" hangingPunct="1">
        <a:lnSpc>
          <a:spcPct val="105000"/>
        </a:lnSpc>
        <a:spcBef>
          <a:spcPts val="0"/>
        </a:spcBef>
        <a:spcAft>
          <a:spcPts val="600"/>
        </a:spcAft>
        <a:buFont typeface="System Font Regular"/>
        <a:buChar char="-"/>
        <a:tabLst>
          <a:tab pos="126000" algn="l"/>
        </a:tabLst>
        <a:defRPr sz="1200" kern="1200">
          <a:solidFill>
            <a:schemeClr val="tx2"/>
          </a:solidFill>
          <a:latin typeface="+mn-lt"/>
          <a:ea typeface="+mn-ea"/>
          <a:cs typeface="+mn-cs"/>
        </a:defRPr>
      </a:lvl6pPr>
      <a:lvl7pPr marL="0" indent="0" algn="l" defTabSz="126000" rtl="0" eaLnBrk="1" latinLnBrk="0" hangingPunct="1">
        <a:lnSpc>
          <a:spcPct val="95000"/>
        </a:lnSpc>
        <a:spcBef>
          <a:spcPts val="0"/>
        </a:spcBef>
        <a:buFont typeface="Arial" panose="020B0604020202020204" pitchFamily="34" charset="0"/>
        <a:buNone/>
        <a:tabLst>
          <a:tab pos="126000" algn="l"/>
        </a:tabLst>
        <a:defRPr sz="1600" kern="1200">
          <a:solidFill>
            <a:schemeClr val="tx2"/>
          </a:solidFill>
          <a:latin typeface="+mn-lt"/>
          <a:ea typeface="+mn-ea"/>
          <a:cs typeface="+mn-cs"/>
        </a:defRPr>
      </a:lvl7pPr>
      <a:lvl8pPr marL="0" indent="0" algn="l" defTabSz="126000" rtl="0" eaLnBrk="1" latinLnBrk="0" hangingPunct="1">
        <a:lnSpc>
          <a:spcPct val="95000"/>
        </a:lnSpc>
        <a:spcBef>
          <a:spcPts val="0"/>
        </a:spcBef>
        <a:buFont typeface="Arial" panose="020B0604020202020204" pitchFamily="34" charset="0"/>
        <a:buNone/>
        <a:tabLst>
          <a:tab pos="126000" algn="l"/>
        </a:tabLst>
        <a:defRPr sz="1600" kern="1200">
          <a:solidFill>
            <a:schemeClr val="tx2"/>
          </a:solidFill>
          <a:latin typeface="+mn-lt"/>
          <a:ea typeface="+mn-ea"/>
          <a:cs typeface="+mn-cs"/>
        </a:defRPr>
      </a:lvl8pPr>
      <a:lvl9pPr marL="0" indent="0" algn="l" defTabSz="126000" rtl="0" eaLnBrk="1" latinLnBrk="0" hangingPunct="1">
        <a:lnSpc>
          <a:spcPct val="95000"/>
        </a:lnSpc>
        <a:spcBef>
          <a:spcPts val="0"/>
        </a:spcBef>
        <a:buFont typeface="Arial" panose="020B0604020202020204" pitchFamily="34" charset="0"/>
        <a:buNone/>
        <a:tabLst>
          <a:tab pos="126000" algn="l"/>
        </a:tabLst>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DF9"/>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CDECA59-8BD6-7B47-9929-3DA4054A72D3}"/>
              </a:ext>
              <a:ext uri="{C183D7F6-B498-43B3-948B-1728B52AA6E4}">
                <adec:decorative xmlns:adec="http://schemas.microsoft.com/office/drawing/2017/decorative" val="1"/>
              </a:ext>
            </a:extLst>
          </p:cNvPr>
          <p:cNvSpPr>
            <a:spLocks noGrp="1"/>
          </p:cNvSpPr>
          <p:nvPr>
            <p:ph type="dt" sz="half" idx="2"/>
          </p:nvPr>
        </p:nvSpPr>
        <p:spPr>
          <a:xfrm>
            <a:off x="480000" y="6356351"/>
            <a:ext cx="2743200" cy="365125"/>
          </a:xfrm>
          <a:prstGeom prst="rect">
            <a:avLst/>
          </a:prstGeom>
        </p:spPr>
        <p:txBody>
          <a:bodyPr vert="horz" lIns="0" tIns="0" rIns="0" bIns="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90607B2D-3C01-C64E-87EE-98CF42FA71DD}"/>
              </a:ext>
              <a:ext uri="{C183D7F6-B498-43B3-948B-1728B52AA6E4}">
                <adec:decorative xmlns:adec="http://schemas.microsoft.com/office/drawing/2017/decorative" val="1"/>
              </a:ext>
            </a:extLst>
          </p:cNvPr>
          <p:cNvSpPr>
            <a:spLocks noGrp="1"/>
          </p:cNvSpPr>
          <p:nvPr>
            <p:ph type="ftr" sz="quarter" idx="3"/>
          </p:nvPr>
        </p:nvSpPr>
        <p:spPr>
          <a:xfrm>
            <a:off x="222948" y="50489"/>
            <a:ext cx="4114800" cy="180000"/>
          </a:xfrm>
          <a:prstGeom prst="rect">
            <a:avLst/>
          </a:prstGeom>
        </p:spPr>
        <p:txBody>
          <a:bodyPr vert="horz" lIns="0" tIns="0" rIns="0" bIns="0" rtlCol="0" anchor="ctr"/>
          <a:lstStyle>
            <a:lvl1pPr algn="l">
              <a:defRPr sz="800" kern="1000" cap="none" spc="0" baseline="0">
                <a:solidFill>
                  <a:schemeClr val="tx2"/>
                </a:solidFill>
              </a:defRPr>
            </a:lvl1pPr>
          </a:lstStyle>
          <a:p>
            <a:r>
              <a:rPr lang="en-GB"/>
              <a:t>Department of Economics</a:t>
            </a:r>
          </a:p>
        </p:txBody>
      </p:sp>
      <p:sp>
        <p:nvSpPr>
          <p:cNvPr id="3" name="Text Placeholder 2">
            <a:extLst>
              <a:ext uri="{FF2B5EF4-FFF2-40B4-BE49-F238E27FC236}">
                <a16:creationId xmlns:a16="http://schemas.microsoft.com/office/drawing/2014/main" id="{4F85E140-9D5F-0646-BC1E-1FBC73E967D8}"/>
              </a:ext>
            </a:extLst>
          </p:cNvPr>
          <p:cNvSpPr>
            <a:spLocks noGrp="1"/>
          </p:cNvSpPr>
          <p:nvPr>
            <p:ph type="body" idx="1"/>
          </p:nvPr>
        </p:nvSpPr>
        <p:spPr>
          <a:xfrm>
            <a:off x="480000" y="1825625"/>
            <a:ext cx="11232000" cy="4351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Placeholder 1">
            <a:extLst>
              <a:ext uri="{FF2B5EF4-FFF2-40B4-BE49-F238E27FC236}">
                <a16:creationId xmlns:a16="http://schemas.microsoft.com/office/drawing/2014/main" id="{E478353D-46A7-2448-89A2-82D8D5FD32C9}"/>
              </a:ext>
            </a:extLst>
          </p:cNvPr>
          <p:cNvSpPr>
            <a:spLocks noGrp="1"/>
          </p:cNvSpPr>
          <p:nvPr>
            <p:ph type="title"/>
          </p:nvPr>
        </p:nvSpPr>
        <p:spPr>
          <a:xfrm>
            <a:off x="480000" y="365126"/>
            <a:ext cx="11232000" cy="1325563"/>
          </a:xfrm>
          <a:prstGeom prst="rect">
            <a:avLst/>
          </a:prstGeom>
        </p:spPr>
        <p:txBody>
          <a:bodyPr vert="horz" lIns="0" tIns="0" rIns="0" bIns="0" rtlCol="0" anchor="ctr">
            <a:noAutofit/>
          </a:bodyPr>
          <a:lstStyle/>
          <a:p>
            <a:r>
              <a:rPr lang="en-GB"/>
              <a:t>Click to edit Master title style</a:t>
            </a:r>
          </a:p>
        </p:txBody>
      </p:sp>
      <p:sp>
        <p:nvSpPr>
          <p:cNvPr id="6" name="Slide Number Placeholder 5">
            <a:extLst>
              <a:ext uri="{FF2B5EF4-FFF2-40B4-BE49-F238E27FC236}">
                <a16:creationId xmlns:a16="http://schemas.microsoft.com/office/drawing/2014/main" id="{3042AE4E-44FE-7E4B-AF1A-860913C2F474}"/>
              </a:ext>
              <a:ext uri="{C183D7F6-B498-43B3-948B-1728B52AA6E4}">
                <adec:decorative xmlns:adec="http://schemas.microsoft.com/office/drawing/2017/decorative" val="1"/>
              </a:ext>
            </a:extLst>
          </p:cNvPr>
          <p:cNvSpPr>
            <a:spLocks noGrp="1"/>
          </p:cNvSpPr>
          <p:nvPr>
            <p:ph type="sldNum" sz="quarter" idx="4"/>
          </p:nvPr>
        </p:nvSpPr>
        <p:spPr>
          <a:xfrm>
            <a:off x="11472000" y="47625"/>
            <a:ext cx="480000" cy="180000"/>
          </a:xfrm>
          <a:prstGeom prst="rect">
            <a:avLst/>
          </a:prstGeom>
        </p:spPr>
        <p:txBody>
          <a:bodyPr vert="horz" lIns="0" tIns="0" rIns="0" bIns="0" rtlCol="0" anchor="ctr"/>
          <a:lstStyle>
            <a:lvl1pPr algn="r">
              <a:defRPr sz="800">
                <a:solidFill>
                  <a:schemeClr val="bg1"/>
                </a:solidFill>
              </a:defRPr>
            </a:lvl1pPr>
          </a:lstStyle>
          <a:p>
            <a:fld id="{2CC19541-5F6E-2C4C-BF21-196C1C8E2E31}" type="slidenum">
              <a:rPr lang="en-GB" smtClean="0"/>
              <a:pPr/>
              <a:t>‹#›</a:t>
            </a:fld>
            <a:endParaRPr lang="en-GB"/>
          </a:p>
        </p:txBody>
      </p:sp>
    </p:spTree>
    <p:extLst>
      <p:ext uri="{BB962C8B-B14F-4D97-AF65-F5344CB8AC3E}">
        <p14:creationId xmlns:p14="http://schemas.microsoft.com/office/powerpoint/2010/main" val="2428388634"/>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 id="2147484276" r:id="rId12"/>
    <p:sldLayoutId id="2147484277" r:id="rId13"/>
    <p:sldLayoutId id="2147484278" r:id="rId14"/>
    <p:sldLayoutId id="2147484279" r:id="rId15"/>
    <p:sldLayoutId id="2147484280" r:id="rId16"/>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0" indent="0" algn="l" defTabSz="126000" rtl="0" eaLnBrk="1" latinLnBrk="0" hangingPunct="1">
        <a:lnSpc>
          <a:spcPct val="95000"/>
        </a:lnSpc>
        <a:spcBef>
          <a:spcPts val="0"/>
        </a:spcBef>
        <a:buFont typeface="Arial" panose="020B0604020202020204" pitchFamily="34" charset="0"/>
        <a:buNone/>
        <a:tabLst/>
        <a:defRPr sz="2000" kern="1200">
          <a:solidFill>
            <a:schemeClr val="tx2"/>
          </a:solidFill>
          <a:latin typeface="+mn-lt"/>
          <a:ea typeface="+mn-ea"/>
          <a:cs typeface="+mn-cs"/>
        </a:defRPr>
      </a:lvl1pPr>
      <a:lvl2pPr marL="0" indent="0" algn="l" defTabSz="126000" rtl="0" eaLnBrk="1" latinLnBrk="0" hangingPunct="1">
        <a:lnSpc>
          <a:spcPct val="105000"/>
        </a:lnSpc>
        <a:spcBef>
          <a:spcPts val="0"/>
        </a:spcBef>
        <a:buFont typeface="Arial" panose="020B0604020202020204" pitchFamily="34" charset="0"/>
        <a:buNone/>
        <a:tabLst>
          <a:tab pos="126000" algn="l"/>
        </a:tabLst>
        <a:defRPr sz="1600" kern="1200">
          <a:solidFill>
            <a:schemeClr val="tx2"/>
          </a:solidFill>
          <a:latin typeface="+mn-lt"/>
          <a:ea typeface="+mn-ea"/>
          <a:cs typeface="+mn-cs"/>
        </a:defRPr>
      </a:lvl2pPr>
      <a:lvl3pPr marL="126000" indent="-126000" algn="l" defTabSz="126000" rtl="0" eaLnBrk="1" latinLnBrk="0" hangingPunct="1">
        <a:lnSpc>
          <a:spcPct val="105000"/>
        </a:lnSpc>
        <a:spcBef>
          <a:spcPts val="0"/>
        </a:spcBef>
        <a:buFont typeface="System Font Regular"/>
        <a:buChar char="-"/>
        <a:tabLst>
          <a:tab pos="126000" algn="l"/>
        </a:tabLst>
        <a:defRPr sz="1600" kern="1200">
          <a:solidFill>
            <a:schemeClr val="tx2"/>
          </a:solidFill>
          <a:latin typeface="+mn-lt"/>
          <a:ea typeface="+mn-ea"/>
          <a:cs typeface="+mn-cs"/>
        </a:defRPr>
      </a:lvl3pPr>
      <a:lvl4pPr marL="0" indent="0" algn="l" defTabSz="126000" rtl="0" eaLnBrk="1" latinLnBrk="0" hangingPunct="1">
        <a:lnSpc>
          <a:spcPct val="95000"/>
        </a:lnSpc>
        <a:spcBef>
          <a:spcPts val="800"/>
        </a:spcBef>
        <a:spcAft>
          <a:spcPts val="800"/>
        </a:spcAft>
        <a:buFont typeface="Arial" panose="020B0604020202020204" pitchFamily="34" charset="0"/>
        <a:buNone/>
        <a:tabLst/>
        <a:defRPr sz="2000" kern="1200">
          <a:solidFill>
            <a:schemeClr val="tx2"/>
          </a:solidFill>
          <a:latin typeface="+mn-lt"/>
          <a:ea typeface="+mn-ea"/>
          <a:cs typeface="+mn-cs"/>
        </a:defRPr>
      </a:lvl4pPr>
      <a:lvl5pPr marL="0" indent="0" algn="l" defTabSz="126000" rtl="0" eaLnBrk="1" latinLnBrk="0" hangingPunct="1">
        <a:lnSpc>
          <a:spcPct val="105000"/>
        </a:lnSpc>
        <a:spcBef>
          <a:spcPts val="0"/>
        </a:spcBef>
        <a:spcAft>
          <a:spcPts val="600"/>
        </a:spcAft>
        <a:buFont typeface="Arial" panose="020B0604020202020204" pitchFamily="34" charset="0"/>
        <a:buNone/>
        <a:tabLst>
          <a:tab pos="126000" algn="l"/>
        </a:tabLst>
        <a:defRPr sz="1600" kern="1200">
          <a:solidFill>
            <a:schemeClr val="tx2"/>
          </a:solidFill>
          <a:latin typeface="+mn-lt"/>
          <a:ea typeface="+mn-ea"/>
          <a:cs typeface="+mn-cs"/>
        </a:defRPr>
      </a:lvl5pPr>
      <a:lvl6pPr marL="126000" indent="-126000" algn="l" defTabSz="126000" rtl="0" eaLnBrk="1" latinLnBrk="0" hangingPunct="1">
        <a:lnSpc>
          <a:spcPct val="105000"/>
        </a:lnSpc>
        <a:spcBef>
          <a:spcPts val="0"/>
        </a:spcBef>
        <a:spcAft>
          <a:spcPts val="600"/>
        </a:spcAft>
        <a:buFont typeface="System Font Regular"/>
        <a:buChar char="-"/>
        <a:tabLst>
          <a:tab pos="126000" algn="l"/>
        </a:tabLst>
        <a:defRPr sz="1200" kern="1200">
          <a:solidFill>
            <a:schemeClr val="tx2"/>
          </a:solidFill>
          <a:latin typeface="+mn-lt"/>
          <a:ea typeface="+mn-ea"/>
          <a:cs typeface="+mn-cs"/>
        </a:defRPr>
      </a:lvl6pPr>
      <a:lvl7pPr marL="0" indent="0" algn="l" defTabSz="126000" rtl="0" eaLnBrk="1" latinLnBrk="0" hangingPunct="1">
        <a:lnSpc>
          <a:spcPct val="95000"/>
        </a:lnSpc>
        <a:spcBef>
          <a:spcPts val="0"/>
        </a:spcBef>
        <a:buFont typeface="Arial" panose="020B0604020202020204" pitchFamily="34" charset="0"/>
        <a:buNone/>
        <a:tabLst>
          <a:tab pos="126000" algn="l"/>
        </a:tabLst>
        <a:defRPr sz="1600" kern="1200">
          <a:solidFill>
            <a:schemeClr val="tx2"/>
          </a:solidFill>
          <a:latin typeface="+mn-lt"/>
          <a:ea typeface="+mn-ea"/>
          <a:cs typeface="+mn-cs"/>
        </a:defRPr>
      </a:lvl7pPr>
      <a:lvl8pPr marL="0" indent="0" algn="l" defTabSz="126000" rtl="0" eaLnBrk="1" latinLnBrk="0" hangingPunct="1">
        <a:lnSpc>
          <a:spcPct val="95000"/>
        </a:lnSpc>
        <a:spcBef>
          <a:spcPts val="0"/>
        </a:spcBef>
        <a:buFont typeface="Arial" panose="020B0604020202020204" pitchFamily="34" charset="0"/>
        <a:buNone/>
        <a:tabLst>
          <a:tab pos="126000" algn="l"/>
        </a:tabLst>
        <a:defRPr sz="1600" kern="1200">
          <a:solidFill>
            <a:schemeClr val="tx2"/>
          </a:solidFill>
          <a:latin typeface="+mn-lt"/>
          <a:ea typeface="+mn-ea"/>
          <a:cs typeface="+mn-cs"/>
        </a:defRPr>
      </a:lvl8pPr>
      <a:lvl9pPr marL="0" indent="0" algn="l" defTabSz="126000" rtl="0" eaLnBrk="1" latinLnBrk="0" hangingPunct="1">
        <a:lnSpc>
          <a:spcPct val="95000"/>
        </a:lnSpc>
        <a:spcBef>
          <a:spcPts val="0"/>
        </a:spcBef>
        <a:buFont typeface="Arial" panose="020B0604020202020204" pitchFamily="34" charset="0"/>
        <a:buNone/>
        <a:tabLst>
          <a:tab pos="126000" algn="l"/>
        </a:tabLst>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DF9"/>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CDECA59-8BD6-7B47-9929-3DA4054A72D3}"/>
              </a:ext>
              <a:ext uri="{C183D7F6-B498-43B3-948B-1728B52AA6E4}">
                <adec:decorative xmlns:adec="http://schemas.microsoft.com/office/drawing/2017/decorative" val="1"/>
              </a:ext>
            </a:extLst>
          </p:cNvPr>
          <p:cNvSpPr>
            <a:spLocks noGrp="1"/>
          </p:cNvSpPr>
          <p:nvPr>
            <p:ph type="dt" sz="half" idx="2"/>
          </p:nvPr>
        </p:nvSpPr>
        <p:spPr>
          <a:xfrm>
            <a:off x="480000" y="6356351"/>
            <a:ext cx="2743200" cy="365125"/>
          </a:xfrm>
          <a:prstGeom prst="rect">
            <a:avLst/>
          </a:prstGeom>
        </p:spPr>
        <p:txBody>
          <a:bodyPr vert="horz" lIns="0" tIns="0" rIns="0" bIns="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90607B2D-3C01-C64E-87EE-98CF42FA71DD}"/>
              </a:ext>
              <a:ext uri="{C183D7F6-B498-43B3-948B-1728B52AA6E4}">
                <adec:decorative xmlns:adec="http://schemas.microsoft.com/office/drawing/2017/decorative" val="1"/>
              </a:ext>
            </a:extLst>
          </p:cNvPr>
          <p:cNvSpPr>
            <a:spLocks noGrp="1"/>
          </p:cNvSpPr>
          <p:nvPr>
            <p:ph type="ftr" sz="quarter" idx="3"/>
          </p:nvPr>
        </p:nvSpPr>
        <p:spPr>
          <a:xfrm>
            <a:off x="222948" y="50489"/>
            <a:ext cx="4114800" cy="180000"/>
          </a:xfrm>
          <a:prstGeom prst="rect">
            <a:avLst/>
          </a:prstGeom>
        </p:spPr>
        <p:txBody>
          <a:bodyPr vert="horz" lIns="0" tIns="0" rIns="0" bIns="0" rtlCol="0" anchor="ctr"/>
          <a:lstStyle>
            <a:lvl1pPr algn="l">
              <a:defRPr sz="800" kern="1000" cap="none" spc="0" baseline="0">
                <a:solidFill>
                  <a:schemeClr val="tx2"/>
                </a:solidFill>
              </a:defRPr>
            </a:lvl1pPr>
          </a:lstStyle>
          <a:p>
            <a:r>
              <a:rPr lang="en-GB"/>
              <a:t>Department of Economics</a:t>
            </a:r>
          </a:p>
        </p:txBody>
      </p:sp>
      <p:sp>
        <p:nvSpPr>
          <p:cNvPr id="3" name="Text Placeholder 2">
            <a:extLst>
              <a:ext uri="{FF2B5EF4-FFF2-40B4-BE49-F238E27FC236}">
                <a16:creationId xmlns:a16="http://schemas.microsoft.com/office/drawing/2014/main" id="{4F85E140-9D5F-0646-BC1E-1FBC73E967D8}"/>
              </a:ext>
            </a:extLst>
          </p:cNvPr>
          <p:cNvSpPr>
            <a:spLocks noGrp="1"/>
          </p:cNvSpPr>
          <p:nvPr>
            <p:ph type="body" idx="1"/>
          </p:nvPr>
        </p:nvSpPr>
        <p:spPr>
          <a:xfrm>
            <a:off x="480000" y="1825625"/>
            <a:ext cx="11232000" cy="4351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Placeholder 1">
            <a:extLst>
              <a:ext uri="{FF2B5EF4-FFF2-40B4-BE49-F238E27FC236}">
                <a16:creationId xmlns:a16="http://schemas.microsoft.com/office/drawing/2014/main" id="{E478353D-46A7-2448-89A2-82D8D5FD32C9}"/>
              </a:ext>
            </a:extLst>
          </p:cNvPr>
          <p:cNvSpPr>
            <a:spLocks noGrp="1"/>
          </p:cNvSpPr>
          <p:nvPr>
            <p:ph type="title"/>
          </p:nvPr>
        </p:nvSpPr>
        <p:spPr>
          <a:xfrm>
            <a:off x="480000" y="365126"/>
            <a:ext cx="11232000" cy="1325563"/>
          </a:xfrm>
          <a:prstGeom prst="rect">
            <a:avLst/>
          </a:prstGeom>
        </p:spPr>
        <p:txBody>
          <a:bodyPr vert="horz" lIns="0" tIns="0" rIns="0" bIns="0" rtlCol="0" anchor="ctr">
            <a:noAutofit/>
          </a:bodyPr>
          <a:lstStyle/>
          <a:p>
            <a:r>
              <a:rPr lang="en-GB"/>
              <a:t>Click to edit Master title style</a:t>
            </a:r>
          </a:p>
        </p:txBody>
      </p:sp>
      <p:sp>
        <p:nvSpPr>
          <p:cNvPr id="6" name="Slide Number Placeholder 5">
            <a:extLst>
              <a:ext uri="{FF2B5EF4-FFF2-40B4-BE49-F238E27FC236}">
                <a16:creationId xmlns:a16="http://schemas.microsoft.com/office/drawing/2014/main" id="{3042AE4E-44FE-7E4B-AF1A-860913C2F474}"/>
              </a:ext>
              <a:ext uri="{C183D7F6-B498-43B3-948B-1728B52AA6E4}">
                <adec:decorative xmlns:adec="http://schemas.microsoft.com/office/drawing/2017/decorative" val="1"/>
              </a:ext>
            </a:extLst>
          </p:cNvPr>
          <p:cNvSpPr>
            <a:spLocks noGrp="1"/>
          </p:cNvSpPr>
          <p:nvPr>
            <p:ph type="sldNum" sz="quarter" idx="4"/>
          </p:nvPr>
        </p:nvSpPr>
        <p:spPr>
          <a:xfrm>
            <a:off x="11472000" y="47625"/>
            <a:ext cx="480000" cy="180000"/>
          </a:xfrm>
          <a:prstGeom prst="rect">
            <a:avLst/>
          </a:prstGeom>
        </p:spPr>
        <p:txBody>
          <a:bodyPr vert="horz" lIns="0" tIns="0" rIns="0" bIns="0" rtlCol="0" anchor="ctr"/>
          <a:lstStyle>
            <a:lvl1pPr algn="r">
              <a:defRPr sz="800">
                <a:solidFill>
                  <a:schemeClr val="bg1"/>
                </a:solidFill>
              </a:defRPr>
            </a:lvl1pPr>
          </a:lstStyle>
          <a:p>
            <a:fld id="{2CC19541-5F6E-2C4C-BF21-196C1C8E2E31}" type="slidenum">
              <a:rPr lang="en-GB" smtClean="0"/>
              <a:pPr/>
              <a:t>‹#›</a:t>
            </a:fld>
            <a:endParaRPr lang="en-GB"/>
          </a:p>
        </p:txBody>
      </p:sp>
    </p:spTree>
    <p:extLst>
      <p:ext uri="{BB962C8B-B14F-4D97-AF65-F5344CB8AC3E}">
        <p14:creationId xmlns:p14="http://schemas.microsoft.com/office/powerpoint/2010/main" val="913699065"/>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 id="2147484199" r:id="rId14"/>
    <p:sldLayoutId id="2147484200" r:id="rId15"/>
    <p:sldLayoutId id="2147484201" r:id="rId16"/>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0" indent="0" algn="l" defTabSz="126000" rtl="0" eaLnBrk="1" latinLnBrk="0" hangingPunct="1">
        <a:lnSpc>
          <a:spcPct val="95000"/>
        </a:lnSpc>
        <a:spcBef>
          <a:spcPts val="0"/>
        </a:spcBef>
        <a:buFont typeface="Arial" panose="020B0604020202020204" pitchFamily="34" charset="0"/>
        <a:buNone/>
        <a:tabLst/>
        <a:defRPr sz="2000" kern="1200">
          <a:solidFill>
            <a:schemeClr val="tx2"/>
          </a:solidFill>
          <a:latin typeface="+mn-lt"/>
          <a:ea typeface="+mn-ea"/>
          <a:cs typeface="+mn-cs"/>
        </a:defRPr>
      </a:lvl1pPr>
      <a:lvl2pPr marL="0" indent="0" algn="l" defTabSz="126000" rtl="0" eaLnBrk="1" latinLnBrk="0" hangingPunct="1">
        <a:lnSpc>
          <a:spcPct val="105000"/>
        </a:lnSpc>
        <a:spcBef>
          <a:spcPts val="0"/>
        </a:spcBef>
        <a:buFont typeface="Arial" panose="020B0604020202020204" pitchFamily="34" charset="0"/>
        <a:buNone/>
        <a:tabLst>
          <a:tab pos="126000" algn="l"/>
        </a:tabLst>
        <a:defRPr sz="1600" kern="1200">
          <a:solidFill>
            <a:schemeClr val="tx2"/>
          </a:solidFill>
          <a:latin typeface="+mn-lt"/>
          <a:ea typeface="+mn-ea"/>
          <a:cs typeface="+mn-cs"/>
        </a:defRPr>
      </a:lvl2pPr>
      <a:lvl3pPr marL="126000" indent="-126000" algn="l" defTabSz="126000" rtl="0" eaLnBrk="1" latinLnBrk="0" hangingPunct="1">
        <a:lnSpc>
          <a:spcPct val="105000"/>
        </a:lnSpc>
        <a:spcBef>
          <a:spcPts val="0"/>
        </a:spcBef>
        <a:buFont typeface="System Font Regular"/>
        <a:buChar char="-"/>
        <a:tabLst>
          <a:tab pos="126000" algn="l"/>
        </a:tabLst>
        <a:defRPr sz="1600" kern="1200">
          <a:solidFill>
            <a:schemeClr val="tx2"/>
          </a:solidFill>
          <a:latin typeface="+mn-lt"/>
          <a:ea typeface="+mn-ea"/>
          <a:cs typeface="+mn-cs"/>
        </a:defRPr>
      </a:lvl3pPr>
      <a:lvl4pPr marL="0" indent="0" algn="l" defTabSz="126000" rtl="0" eaLnBrk="1" latinLnBrk="0" hangingPunct="1">
        <a:lnSpc>
          <a:spcPct val="95000"/>
        </a:lnSpc>
        <a:spcBef>
          <a:spcPts val="800"/>
        </a:spcBef>
        <a:spcAft>
          <a:spcPts val="800"/>
        </a:spcAft>
        <a:buFont typeface="Arial" panose="020B0604020202020204" pitchFamily="34" charset="0"/>
        <a:buNone/>
        <a:tabLst/>
        <a:defRPr sz="2000" kern="1200">
          <a:solidFill>
            <a:schemeClr val="tx2"/>
          </a:solidFill>
          <a:latin typeface="+mn-lt"/>
          <a:ea typeface="+mn-ea"/>
          <a:cs typeface="+mn-cs"/>
        </a:defRPr>
      </a:lvl4pPr>
      <a:lvl5pPr marL="0" indent="0" algn="l" defTabSz="126000" rtl="0" eaLnBrk="1" latinLnBrk="0" hangingPunct="1">
        <a:lnSpc>
          <a:spcPct val="105000"/>
        </a:lnSpc>
        <a:spcBef>
          <a:spcPts val="0"/>
        </a:spcBef>
        <a:spcAft>
          <a:spcPts val="600"/>
        </a:spcAft>
        <a:buFont typeface="Arial" panose="020B0604020202020204" pitchFamily="34" charset="0"/>
        <a:buNone/>
        <a:tabLst>
          <a:tab pos="126000" algn="l"/>
        </a:tabLst>
        <a:defRPr sz="1600" kern="1200">
          <a:solidFill>
            <a:schemeClr val="tx2"/>
          </a:solidFill>
          <a:latin typeface="+mn-lt"/>
          <a:ea typeface="+mn-ea"/>
          <a:cs typeface="+mn-cs"/>
        </a:defRPr>
      </a:lvl5pPr>
      <a:lvl6pPr marL="126000" indent="-126000" algn="l" defTabSz="126000" rtl="0" eaLnBrk="1" latinLnBrk="0" hangingPunct="1">
        <a:lnSpc>
          <a:spcPct val="105000"/>
        </a:lnSpc>
        <a:spcBef>
          <a:spcPts val="0"/>
        </a:spcBef>
        <a:spcAft>
          <a:spcPts val="600"/>
        </a:spcAft>
        <a:buFont typeface="System Font Regular"/>
        <a:buChar char="-"/>
        <a:tabLst>
          <a:tab pos="126000" algn="l"/>
        </a:tabLst>
        <a:defRPr sz="1200" kern="1200">
          <a:solidFill>
            <a:schemeClr val="tx2"/>
          </a:solidFill>
          <a:latin typeface="+mn-lt"/>
          <a:ea typeface="+mn-ea"/>
          <a:cs typeface="+mn-cs"/>
        </a:defRPr>
      </a:lvl6pPr>
      <a:lvl7pPr marL="0" indent="0" algn="l" defTabSz="126000" rtl="0" eaLnBrk="1" latinLnBrk="0" hangingPunct="1">
        <a:lnSpc>
          <a:spcPct val="95000"/>
        </a:lnSpc>
        <a:spcBef>
          <a:spcPts val="0"/>
        </a:spcBef>
        <a:buFont typeface="Arial" panose="020B0604020202020204" pitchFamily="34" charset="0"/>
        <a:buNone/>
        <a:tabLst>
          <a:tab pos="126000" algn="l"/>
        </a:tabLst>
        <a:defRPr sz="1600" kern="1200">
          <a:solidFill>
            <a:schemeClr val="tx2"/>
          </a:solidFill>
          <a:latin typeface="+mn-lt"/>
          <a:ea typeface="+mn-ea"/>
          <a:cs typeface="+mn-cs"/>
        </a:defRPr>
      </a:lvl7pPr>
      <a:lvl8pPr marL="0" indent="0" algn="l" defTabSz="126000" rtl="0" eaLnBrk="1" latinLnBrk="0" hangingPunct="1">
        <a:lnSpc>
          <a:spcPct val="95000"/>
        </a:lnSpc>
        <a:spcBef>
          <a:spcPts val="0"/>
        </a:spcBef>
        <a:buFont typeface="Arial" panose="020B0604020202020204" pitchFamily="34" charset="0"/>
        <a:buNone/>
        <a:tabLst>
          <a:tab pos="126000" algn="l"/>
        </a:tabLst>
        <a:defRPr sz="1600" kern="1200">
          <a:solidFill>
            <a:schemeClr val="tx2"/>
          </a:solidFill>
          <a:latin typeface="+mn-lt"/>
          <a:ea typeface="+mn-ea"/>
          <a:cs typeface="+mn-cs"/>
        </a:defRPr>
      </a:lvl8pPr>
      <a:lvl9pPr marL="0" indent="0" algn="l" defTabSz="126000" rtl="0" eaLnBrk="1" latinLnBrk="0" hangingPunct="1">
        <a:lnSpc>
          <a:spcPct val="95000"/>
        </a:lnSpc>
        <a:spcBef>
          <a:spcPts val="0"/>
        </a:spcBef>
        <a:buFont typeface="Arial" panose="020B0604020202020204" pitchFamily="34" charset="0"/>
        <a:buNone/>
        <a:tabLst>
          <a:tab pos="126000" algn="l"/>
        </a:tabLst>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DF9"/>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CDECA59-8BD6-7B47-9929-3DA4054A72D3}"/>
              </a:ext>
              <a:ext uri="{C183D7F6-B498-43B3-948B-1728B52AA6E4}">
                <adec:decorative xmlns:adec="http://schemas.microsoft.com/office/drawing/2017/decorative" val="1"/>
              </a:ext>
            </a:extLst>
          </p:cNvPr>
          <p:cNvSpPr>
            <a:spLocks noGrp="1"/>
          </p:cNvSpPr>
          <p:nvPr>
            <p:ph type="dt" sz="half" idx="2"/>
          </p:nvPr>
        </p:nvSpPr>
        <p:spPr>
          <a:xfrm>
            <a:off x="480000" y="6356351"/>
            <a:ext cx="2743200" cy="365125"/>
          </a:xfrm>
          <a:prstGeom prst="rect">
            <a:avLst/>
          </a:prstGeom>
        </p:spPr>
        <p:txBody>
          <a:bodyPr vert="horz" lIns="0" tIns="0" rIns="0" bIns="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90607B2D-3C01-C64E-87EE-98CF42FA71DD}"/>
              </a:ext>
              <a:ext uri="{C183D7F6-B498-43B3-948B-1728B52AA6E4}">
                <adec:decorative xmlns:adec="http://schemas.microsoft.com/office/drawing/2017/decorative" val="1"/>
              </a:ext>
            </a:extLst>
          </p:cNvPr>
          <p:cNvSpPr>
            <a:spLocks noGrp="1"/>
          </p:cNvSpPr>
          <p:nvPr>
            <p:ph type="ftr" sz="quarter" idx="3"/>
          </p:nvPr>
        </p:nvSpPr>
        <p:spPr>
          <a:xfrm>
            <a:off x="222948" y="50489"/>
            <a:ext cx="4114800" cy="180000"/>
          </a:xfrm>
          <a:prstGeom prst="rect">
            <a:avLst/>
          </a:prstGeom>
        </p:spPr>
        <p:txBody>
          <a:bodyPr vert="horz" lIns="0" tIns="0" rIns="0" bIns="0" rtlCol="0" anchor="ctr"/>
          <a:lstStyle>
            <a:lvl1pPr algn="l">
              <a:defRPr sz="800" kern="1000" cap="none" spc="0" baseline="0">
                <a:solidFill>
                  <a:schemeClr val="tx2"/>
                </a:solidFill>
              </a:defRPr>
            </a:lvl1pPr>
          </a:lstStyle>
          <a:p>
            <a:r>
              <a:rPr lang="en-GB"/>
              <a:t>Department of Economics</a:t>
            </a:r>
          </a:p>
        </p:txBody>
      </p:sp>
      <p:sp>
        <p:nvSpPr>
          <p:cNvPr id="3" name="Text Placeholder 2">
            <a:extLst>
              <a:ext uri="{FF2B5EF4-FFF2-40B4-BE49-F238E27FC236}">
                <a16:creationId xmlns:a16="http://schemas.microsoft.com/office/drawing/2014/main" id="{4F85E140-9D5F-0646-BC1E-1FBC73E967D8}"/>
              </a:ext>
            </a:extLst>
          </p:cNvPr>
          <p:cNvSpPr>
            <a:spLocks noGrp="1"/>
          </p:cNvSpPr>
          <p:nvPr>
            <p:ph type="body" idx="1"/>
          </p:nvPr>
        </p:nvSpPr>
        <p:spPr>
          <a:xfrm>
            <a:off x="480000" y="1825625"/>
            <a:ext cx="11232000" cy="4351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Placeholder 1">
            <a:extLst>
              <a:ext uri="{FF2B5EF4-FFF2-40B4-BE49-F238E27FC236}">
                <a16:creationId xmlns:a16="http://schemas.microsoft.com/office/drawing/2014/main" id="{E478353D-46A7-2448-89A2-82D8D5FD32C9}"/>
              </a:ext>
            </a:extLst>
          </p:cNvPr>
          <p:cNvSpPr>
            <a:spLocks noGrp="1"/>
          </p:cNvSpPr>
          <p:nvPr>
            <p:ph type="title"/>
          </p:nvPr>
        </p:nvSpPr>
        <p:spPr>
          <a:xfrm>
            <a:off x="480000" y="365126"/>
            <a:ext cx="11232000" cy="1325563"/>
          </a:xfrm>
          <a:prstGeom prst="rect">
            <a:avLst/>
          </a:prstGeom>
        </p:spPr>
        <p:txBody>
          <a:bodyPr vert="horz" lIns="0" tIns="0" rIns="0" bIns="0" rtlCol="0" anchor="ctr">
            <a:noAutofit/>
          </a:bodyPr>
          <a:lstStyle/>
          <a:p>
            <a:r>
              <a:rPr lang="en-GB"/>
              <a:t>Click to edit Master title style</a:t>
            </a:r>
          </a:p>
        </p:txBody>
      </p:sp>
      <p:sp>
        <p:nvSpPr>
          <p:cNvPr id="6" name="Slide Number Placeholder 5">
            <a:extLst>
              <a:ext uri="{FF2B5EF4-FFF2-40B4-BE49-F238E27FC236}">
                <a16:creationId xmlns:a16="http://schemas.microsoft.com/office/drawing/2014/main" id="{3042AE4E-44FE-7E4B-AF1A-860913C2F474}"/>
              </a:ext>
              <a:ext uri="{C183D7F6-B498-43B3-948B-1728B52AA6E4}">
                <adec:decorative xmlns:adec="http://schemas.microsoft.com/office/drawing/2017/decorative" val="1"/>
              </a:ext>
            </a:extLst>
          </p:cNvPr>
          <p:cNvSpPr>
            <a:spLocks noGrp="1"/>
          </p:cNvSpPr>
          <p:nvPr>
            <p:ph type="sldNum" sz="quarter" idx="4"/>
          </p:nvPr>
        </p:nvSpPr>
        <p:spPr>
          <a:xfrm>
            <a:off x="11472000" y="47625"/>
            <a:ext cx="480000" cy="180000"/>
          </a:xfrm>
          <a:prstGeom prst="rect">
            <a:avLst/>
          </a:prstGeom>
        </p:spPr>
        <p:txBody>
          <a:bodyPr vert="horz" lIns="0" tIns="0" rIns="0" bIns="0" rtlCol="0" anchor="ctr"/>
          <a:lstStyle>
            <a:lvl1pPr algn="r">
              <a:defRPr sz="800">
                <a:solidFill>
                  <a:schemeClr val="bg1"/>
                </a:solidFill>
              </a:defRPr>
            </a:lvl1pPr>
          </a:lstStyle>
          <a:p>
            <a:fld id="{2CC19541-5F6E-2C4C-BF21-196C1C8E2E31}" type="slidenum">
              <a:rPr lang="en-GB" smtClean="0"/>
              <a:pPr/>
              <a:t>‹#›</a:t>
            </a:fld>
            <a:endParaRPr lang="en-GB"/>
          </a:p>
        </p:txBody>
      </p:sp>
    </p:spTree>
    <p:extLst>
      <p:ext uri="{BB962C8B-B14F-4D97-AF65-F5344CB8AC3E}">
        <p14:creationId xmlns:p14="http://schemas.microsoft.com/office/powerpoint/2010/main" val="2558443697"/>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 id="2147484219" r:id="rId13"/>
    <p:sldLayoutId id="2147484220" r:id="rId14"/>
    <p:sldLayoutId id="2147484221" r:id="rId15"/>
    <p:sldLayoutId id="2147484222" r:id="rId16"/>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0" indent="0" algn="l" defTabSz="126000" rtl="0" eaLnBrk="1" latinLnBrk="0" hangingPunct="1">
        <a:lnSpc>
          <a:spcPct val="95000"/>
        </a:lnSpc>
        <a:spcBef>
          <a:spcPts val="0"/>
        </a:spcBef>
        <a:buFont typeface="Arial" panose="020B0604020202020204" pitchFamily="34" charset="0"/>
        <a:buNone/>
        <a:tabLst/>
        <a:defRPr sz="2000" kern="1200">
          <a:solidFill>
            <a:schemeClr val="tx2"/>
          </a:solidFill>
          <a:latin typeface="+mn-lt"/>
          <a:ea typeface="+mn-ea"/>
          <a:cs typeface="+mn-cs"/>
        </a:defRPr>
      </a:lvl1pPr>
      <a:lvl2pPr marL="0" indent="0" algn="l" defTabSz="126000" rtl="0" eaLnBrk="1" latinLnBrk="0" hangingPunct="1">
        <a:lnSpc>
          <a:spcPct val="105000"/>
        </a:lnSpc>
        <a:spcBef>
          <a:spcPts val="0"/>
        </a:spcBef>
        <a:buFont typeface="Arial" panose="020B0604020202020204" pitchFamily="34" charset="0"/>
        <a:buNone/>
        <a:tabLst>
          <a:tab pos="126000" algn="l"/>
        </a:tabLst>
        <a:defRPr sz="1600" kern="1200">
          <a:solidFill>
            <a:schemeClr val="tx2"/>
          </a:solidFill>
          <a:latin typeface="+mn-lt"/>
          <a:ea typeface="+mn-ea"/>
          <a:cs typeface="+mn-cs"/>
        </a:defRPr>
      </a:lvl2pPr>
      <a:lvl3pPr marL="126000" indent="-126000" algn="l" defTabSz="126000" rtl="0" eaLnBrk="1" latinLnBrk="0" hangingPunct="1">
        <a:lnSpc>
          <a:spcPct val="105000"/>
        </a:lnSpc>
        <a:spcBef>
          <a:spcPts val="0"/>
        </a:spcBef>
        <a:buFont typeface="System Font Regular"/>
        <a:buChar char="-"/>
        <a:tabLst>
          <a:tab pos="126000" algn="l"/>
        </a:tabLst>
        <a:defRPr sz="1600" kern="1200">
          <a:solidFill>
            <a:schemeClr val="tx2"/>
          </a:solidFill>
          <a:latin typeface="+mn-lt"/>
          <a:ea typeface="+mn-ea"/>
          <a:cs typeface="+mn-cs"/>
        </a:defRPr>
      </a:lvl3pPr>
      <a:lvl4pPr marL="0" indent="0" algn="l" defTabSz="126000" rtl="0" eaLnBrk="1" latinLnBrk="0" hangingPunct="1">
        <a:lnSpc>
          <a:spcPct val="95000"/>
        </a:lnSpc>
        <a:spcBef>
          <a:spcPts val="800"/>
        </a:spcBef>
        <a:spcAft>
          <a:spcPts val="800"/>
        </a:spcAft>
        <a:buFont typeface="Arial" panose="020B0604020202020204" pitchFamily="34" charset="0"/>
        <a:buNone/>
        <a:tabLst/>
        <a:defRPr sz="2000" kern="1200">
          <a:solidFill>
            <a:schemeClr val="tx2"/>
          </a:solidFill>
          <a:latin typeface="+mn-lt"/>
          <a:ea typeface="+mn-ea"/>
          <a:cs typeface="+mn-cs"/>
        </a:defRPr>
      </a:lvl4pPr>
      <a:lvl5pPr marL="0" indent="0" algn="l" defTabSz="126000" rtl="0" eaLnBrk="1" latinLnBrk="0" hangingPunct="1">
        <a:lnSpc>
          <a:spcPct val="105000"/>
        </a:lnSpc>
        <a:spcBef>
          <a:spcPts val="0"/>
        </a:spcBef>
        <a:spcAft>
          <a:spcPts val="600"/>
        </a:spcAft>
        <a:buFont typeface="Arial" panose="020B0604020202020204" pitchFamily="34" charset="0"/>
        <a:buNone/>
        <a:tabLst>
          <a:tab pos="126000" algn="l"/>
        </a:tabLst>
        <a:defRPr sz="1600" kern="1200">
          <a:solidFill>
            <a:schemeClr val="tx2"/>
          </a:solidFill>
          <a:latin typeface="+mn-lt"/>
          <a:ea typeface="+mn-ea"/>
          <a:cs typeface="+mn-cs"/>
        </a:defRPr>
      </a:lvl5pPr>
      <a:lvl6pPr marL="126000" indent="-126000" algn="l" defTabSz="126000" rtl="0" eaLnBrk="1" latinLnBrk="0" hangingPunct="1">
        <a:lnSpc>
          <a:spcPct val="105000"/>
        </a:lnSpc>
        <a:spcBef>
          <a:spcPts val="0"/>
        </a:spcBef>
        <a:spcAft>
          <a:spcPts val="600"/>
        </a:spcAft>
        <a:buFont typeface="System Font Regular"/>
        <a:buChar char="-"/>
        <a:tabLst>
          <a:tab pos="126000" algn="l"/>
        </a:tabLst>
        <a:defRPr sz="1200" kern="1200">
          <a:solidFill>
            <a:schemeClr val="tx2"/>
          </a:solidFill>
          <a:latin typeface="+mn-lt"/>
          <a:ea typeface="+mn-ea"/>
          <a:cs typeface="+mn-cs"/>
        </a:defRPr>
      </a:lvl6pPr>
      <a:lvl7pPr marL="0" indent="0" algn="l" defTabSz="126000" rtl="0" eaLnBrk="1" latinLnBrk="0" hangingPunct="1">
        <a:lnSpc>
          <a:spcPct val="95000"/>
        </a:lnSpc>
        <a:spcBef>
          <a:spcPts val="0"/>
        </a:spcBef>
        <a:buFont typeface="Arial" panose="020B0604020202020204" pitchFamily="34" charset="0"/>
        <a:buNone/>
        <a:tabLst>
          <a:tab pos="126000" algn="l"/>
        </a:tabLst>
        <a:defRPr sz="1600" kern="1200">
          <a:solidFill>
            <a:schemeClr val="tx2"/>
          </a:solidFill>
          <a:latin typeface="+mn-lt"/>
          <a:ea typeface="+mn-ea"/>
          <a:cs typeface="+mn-cs"/>
        </a:defRPr>
      </a:lvl7pPr>
      <a:lvl8pPr marL="0" indent="0" algn="l" defTabSz="126000" rtl="0" eaLnBrk="1" latinLnBrk="0" hangingPunct="1">
        <a:lnSpc>
          <a:spcPct val="95000"/>
        </a:lnSpc>
        <a:spcBef>
          <a:spcPts val="0"/>
        </a:spcBef>
        <a:buFont typeface="Arial" panose="020B0604020202020204" pitchFamily="34" charset="0"/>
        <a:buNone/>
        <a:tabLst>
          <a:tab pos="126000" algn="l"/>
        </a:tabLst>
        <a:defRPr sz="1600" kern="1200">
          <a:solidFill>
            <a:schemeClr val="tx2"/>
          </a:solidFill>
          <a:latin typeface="+mn-lt"/>
          <a:ea typeface="+mn-ea"/>
          <a:cs typeface="+mn-cs"/>
        </a:defRPr>
      </a:lvl8pPr>
      <a:lvl9pPr marL="0" indent="0" algn="l" defTabSz="126000" rtl="0" eaLnBrk="1" latinLnBrk="0" hangingPunct="1">
        <a:lnSpc>
          <a:spcPct val="95000"/>
        </a:lnSpc>
        <a:spcBef>
          <a:spcPts val="0"/>
        </a:spcBef>
        <a:buFont typeface="Arial" panose="020B0604020202020204" pitchFamily="34" charset="0"/>
        <a:buNone/>
        <a:tabLst>
          <a:tab pos="126000" algn="l"/>
        </a:tabLst>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DF9"/>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CDECA59-8BD6-7B47-9929-3DA4054A72D3}"/>
              </a:ext>
              <a:ext uri="{C183D7F6-B498-43B3-948B-1728B52AA6E4}">
                <adec:decorative xmlns:adec="http://schemas.microsoft.com/office/drawing/2017/decorative" val="1"/>
              </a:ext>
            </a:extLst>
          </p:cNvPr>
          <p:cNvSpPr>
            <a:spLocks noGrp="1"/>
          </p:cNvSpPr>
          <p:nvPr>
            <p:ph type="dt" sz="half" idx="2"/>
          </p:nvPr>
        </p:nvSpPr>
        <p:spPr>
          <a:xfrm>
            <a:off x="480000" y="6356351"/>
            <a:ext cx="2743200" cy="365125"/>
          </a:xfrm>
          <a:prstGeom prst="rect">
            <a:avLst/>
          </a:prstGeom>
        </p:spPr>
        <p:txBody>
          <a:bodyPr vert="horz" lIns="0" tIns="0" rIns="0" bIns="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90607B2D-3C01-C64E-87EE-98CF42FA71DD}"/>
              </a:ext>
              <a:ext uri="{C183D7F6-B498-43B3-948B-1728B52AA6E4}">
                <adec:decorative xmlns:adec="http://schemas.microsoft.com/office/drawing/2017/decorative" val="1"/>
              </a:ext>
            </a:extLst>
          </p:cNvPr>
          <p:cNvSpPr>
            <a:spLocks noGrp="1"/>
          </p:cNvSpPr>
          <p:nvPr>
            <p:ph type="ftr" sz="quarter" idx="3"/>
          </p:nvPr>
        </p:nvSpPr>
        <p:spPr>
          <a:xfrm>
            <a:off x="222948" y="50489"/>
            <a:ext cx="4114800" cy="180000"/>
          </a:xfrm>
          <a:prstGeom prst="rect">
            <a:avLst/>
          </a:prstGeom>
        </p:spPr>
        <p:txBody>
          <a:bodyPr vert="horz" lIns="0" tIns="0" rIns="0" bIns="0" rtlCol="0" anchor="ctr"/>
          <a:lstStyle>
            <a:lvl1pPr algn="l">
              <a:defRPr sz="800" kern="1000" cap="none" spc="0" baseline="0">
                <a:solidFill>
                  <a:schemeClr val="tx2"/>
                </a:solidFill>
              </a:defRPr>
            </a:lvl1pPr>
          </a:lstStyle>
          <a:p>
            <a:r>
              <a:rPr lang="en-GB"/>
              <a:t>Department of Economics</a:t>
            </a:r>
          </a:p>
        </p:txBody>
      </p:sp>
      <p:sp>
        <p:nvSpPr>
          <p:cNvPr id="3" name="Text Placeholder 2">
            <a:extLst>
              <a:ext uri="{FF2B5EF4-FFF2-40B4-BE49-F238E27FC236}">
                <a16:creationId xmlns:a16="http://schemas.microsoft.com/office/drawing/2014/main" id="{4F85E140-9D5F-0646-BC1E-1FBC73E967D8}"/>
              </a:ext>
            </a:extLst>
          </p:cNvPr>
          <p:cNvSpPr>
            <a:spLocks noGrp="1"/>
          </p:cNvSpPr>
          <p:nvPr>
            <p:ph type="body" idx="1"/>
          </p:nvPr>
        </p:nvSpPr>
        <p:spPr>
          <a:xfrm>
            <a:off x="480000" y="1825625"/>
            <a:ext cx="11232000" cy="4351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Placeholder 1">
            <a:extLst>
              <a:ext uri="{FF2B5EF4-FFF2-40B4-BE49-F238E27FC236}">
                <a16:creationId xmlns:a16="http://schemas.microsoft.com/office/drawing/2014/main" id="{E478353D-46A7-2448-89A2-82D8D5FD32C9}"/>
              </a:ext>
            </a:extLst>
          </p:cNvPr>
          <p:cNvSpPr>
            <a:spLocks noGrp="1"/>
          </p:cNvSpPr>
          <p:nvPr>
            <p:ph type="title"/>
          </p:nvPr>
        </p:nvSpPr>
        <p:spPr>
          <a:xfrm>
            <a:off x="480000" y="365126"/>
            <a:ext cx="11232000" cy="1325563"/>
          </a:xfrm>
          <a:prstGeom prst="rect">
            <a:avLst/>
          </a:prstGeom>
        </p:spPr>
        <p:txBody>
          <a:bodyPr vert="horz" lIns="0" tIns="0" rIns="0" bIns="0" rtlCol="0" anchor="ctr">
            <a:noAutofit/>
          </a:bodyPr>
          <a:lstStyle/>
          <a:p>
            <a:r>
              <a:rPr lang="en-GB"/>
              <a:t>Click to edit Master title style</a:t>
            </a:r>
          </a:p>
        </p:txBody>
      </p:sp>
      <p:sp>
        <p:nvSpPr>
          <p:cNvPr id="6" name="Slide Number Placeholder 5">
            <a:extLst>
              <a:ext uri="{FF2B5EF4-FFF2-40B4-BE49-F238E27FC236}">
                <a16:creationId xmlns:a16="http://schemas.microsoft.com/office/drawing/2014/main" id="{3042AE4E-44FE-7E4B-AF1A-860913C2F474}"/>
              </a:ext>
              <a:ext uri="{C183D7F6-B498-43B3-948B-1728B52AA6E4}">
                <adec:decorative xmlns:adec="http://schemas.microsoft.com/office/drawing/2017/decorative" val="1"/>
              </a:ext>
            </a:extLst>
          </p:cNvPr>
          <p:cNvSpPr>
            <a:spLocks noGrp="1"/>
          </p:cNvSpPr>
          <p:nvPr>
            <p:ph type="sldNum" sz="quarter" idx="4"/>
          </p:nvPr>
        </p:nvSpPr>
        <p:spPr>
          <a:xfrm>
            <a:off x="11472000" y="47625"/>
            <a:ext cx="480000" cy="180000"/>
          </a:xfrm>
          <a:prstGeom prst="rect">
            <a:avLst/>
          </a:prstGeom>
        </p:spPr>
        <p:txBody>
          <a:bodyPr vert="horz" lIns="0" tIns="0" rIns="0" bIns="0" rtlCol="0" anchor="ctr"/>
          <a:lstStyle>
            <a:lvl1pPr algn="r">
              <a:defRPr sz="800">
                <a:solidFill>
                  <a:schemeClr val="bg1"/>
                </a:solidFill>
              </a:defRPr>
            </a:lvl1pPr>
          </a:lstStyle>
          <a:p>
            <a:fld id="{2CC19541-5F6E-2C4C-BF21-196C1C8E2E31}" type="slidenum">
              <a:rPr lang="en-GB" smtClean="0"/>
              <a:pPr/>
              <a:t>‹#›</a:t>
            </a:fld>
            <a:endParaRPr lang="en-GB"/>
          </a:p>
        </p:txBody>
      </p:sp>
    </p:spTree>
    <p:extLst>
      <p:ext uri="{BB962C8B-B14F-4D97-AF65-F5344CB8AC3E}">
        <p14:creationId xmlns:p14="http://schemas.microsoft.com/office/powerpoint/2010/main" val="1859489616"/>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 id="2147484238" r:id="rId12"/>
    <p:sldLayoutId id="2147484239" r:id="rId13"/>
    <p:sldLayoutId id="2147484240" r:id="rId14"/>
    <p:sldLayoutId id="2147484241" r:id="rId15"/>
    <p:sldLayoutId id="2147484242" r:id="rId16"/>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0" indent="0" algn="l" defTabSz="126000" rtl="0" eaLnBrk="1" latinLnBrk="0" hangingPunct="1">
        <a:lnSpc>
          <a:spcPct val="95000"/>
        </a:lnSpc>
        <a:spcBef>
          <a:spcPts val="0"/>
        </a:spcBef>
        <a:buFont typeface="Arial" panose="020B0604020202020204" pitchFamily="34" charset="0"/>
        <a:buNone/>
        <a:tabLst/>
        <a:defRPr sz="2000" kern="1200">
          <a:solidFill>
            <a:schemeClr val="tx2"/>
          </a:solidFill>
          <a:latin typeface="+mn-lt"/>
          <a:ea typeface="+mn-ea"/>
          <a:cs typeface="+mn-cs"/>
        </a:defRPr>
      </a:lvl1pPr>
      <a:lvl2pPr marL="0" indent="0" algn="l" defTabSz="126000" rtl="0" eaLnBrk="1" latinLnBrk="0" hangingPunct="1">
        <a:lnSpc>
          <a:spcPct val="105000"/>
        </a:lnSpc>
        <a:spcBef>
          <a:spcPts val="0"/>
        </a:spcBef>
        <a:buFont typeface="Arial" panose="020B0604020202020204" pitchFamily="34" charset="0"/>
        <a:buNone/>
        <a:tabLst>
          <a:tab pos="126000" algn="l"/>
        </a:tabLst>
        <a:defRPr sz="1600" kern="1200">
          <a:solidFill>
            <a:schemeClr val="tx2"/>
          </a:solidFill>
          <a:latin typeface="+mn-lt"/>
          <a:ea typeface="+mn-ea"/>
          <a:cs typeface="+mn-cs"/>
        </a:defRPr>
      </a:lvl2pPr>
      <a:lvl3pPr marL="126000" indent="-126000" algn="l" defTabSz="126000" rtl="0" eaLnBrk="1" latinLnBrk="0" hangingPunct="1">
        <a:lnSpc>
          <a:spcPct val="105000"/>
        </a:lnSpc>
        <a:spcBef>
          <a:spcPts val="0"/>
        </a:spcBef>
        <a:buFont typeface="System Font Regular"/>
        <a:buChar char="-"/>
        <a:tabLst>
          <a:tab pos="126000" algn="l"/>
        </a:tabLst>
        <a:defRPr sz="1600" kern="1200">
          <a:solidFill>
            <a:schemeClr val="tx2"/>
          </a:solidFill>
          <a:latin typeface="+mn-lt"/>
          <a:ea typeface="+mn-ea"/>
          <a:cs typeface="+mn-cs"/>
        </a:defRPr>
      </a:lvl3pPr>
      <a:lvl4pPr marL="0" indent="0" algn="l" defTabSz="126000" rtl="0" eaLnBrk="1" latinLnBrk="0" hangingPunct="1">
        <a:lnSpc>
          <a:spcPct val="95000"/>
        </a:lnSpc>
        <a:spcBef>
          <a:spcPts val="800"/>
        </a:spcBef>
        <a:spcAft>
          <a:spcPts val="800"/>
        </a:spcAft>
        <a:buFont typeface="Arial" panose="020B0604020202020204" pitchFamily="34" charset="0"/>
        <a:buNone/>
        <a:tabLst/>
        <a:defRPr sz="2000" kern="1200">
          <a:solidFill>
            <a:schemeClr val="tx2"/>
          </a:solidFill>
          <a:latin typeface="+mn-lt"/>
          <a:ea typeface="+mn-ea"/>
          <a:cs typeface="+mn-cs"/>
        </a:defRPr>
      </a:lvl4pPr>
      <a:lvl5pPr marL="0" indent="0" algn="l" defTabSz="126000" rtl="0" eaLnBrk="1" latinLnBrk="0" hangingPunct="1">
        <a:lnSpc>
          <a:spcPct val="105000"/>
        </a:lnSpc>
        <a:spcBef>
          <a:spcPts val="0"/>
        </a:spcBef>
        <a:spcAft>
          <a:spcPts val="600"/>
        </a:spcAft>
        <a:buFont typeface="Arial" panose="020B0604020202020204" pitchFamily="34" charset="0"/>
        <a:buNone/>
        <a:tabLst>
          <a:tab pos="126000" algn="l"/>
        </a:tabLst>
        <a:defRPr sz="1600" kern="1200">
          <a:solidFill>
            <a:schemeClr val="tx2"/>
          </a:solidFill>
          <a:latin typeface="+mn-lt"/>
          <a:ea typeface="+mn-ea"/>
          <a:cs typeface="+mn-cs"/>
        </a:defRPr>
      </a:lvl5pPr>
      <a:lvl6pPr marL="126000" indent="-126000" algn="l" defTabSz="126000" rtl="0" eaLnBrk="1" latinLnBrk="0" hangingPunct="1">
        <a:lnSpc>
          <a:spcPct val="105000"/>
        </a:lnSpc>
        <a:spcBef>
          <a:spcPts val="0"/>
        </a:spcBef>
        <a:spcAft>
          <a:spcPts val="600"/>
        </a:spcAft>
        <a:buFont typeface="System Font Regular"/>
        <a:buChar char="-"/>
        <a:tabLst>
          <a:tab pos="126000" algn="l"/>
        </a:tabLst>
        <a:defRPr sz="1200" kern="1200">
          <a:solidFill>
            <a:schemeClr val="tx2"/>
          </a:solidFill>
          <a:latin typeface="+mn-lt"/>
          <a:ea typeface="+mn-ea"/>
          <a:cs typeface="+mn-cs"/>
        </a:defRPr>
      </a:lvl6pPr>
      <a:lvl7pPr marL="0" indent="0" algn="l" defTabSz="126000" rtl="0" eaLnBrk="1" latinLnBrk="0" hangingPunct="1">
        <a:lnSpc>
          <a:spcPct val="95000"/>
        </a:lnSpc>
        <a:spcBef>
          <a:spcPts val="0"/>
        </a:spcBef>
        <a:buFont typeface="Arial" panose="020B0604020202020204" pitchFamily="34" charset="0"/>
        <a:buNone/>
        <a:tabLst>
          <a:tab pos="126000" algn="l"/>
        </a:tabLst>
        <a:defRPr sz="1600" kern="1200">
          <a:solidFill>
            <a:schemeClr val="tx2"/>
          </a:solidFill>
          <a:latin typeface="+mn-lt"/>
          <a:ea typeface="+mn-ea"/>
          <a:cs typeface="+mn-cs"/>
        </a:defRPr>
      </a:lvl7pPr>
      <a:lvl8pPr marL="0" indent="0" algn="l" defTabSz="126000" rtl="0" eaLnBrk="1" latinLnBrk="0" hangingPunct="1">
        <a:lnSpc>
          <a:spcPct val="95000"/>
        </a:lnSpc>
        <a:spcBef>
          <a:spcPts val="0"/>
        </a:spcBef>
        <a:buFont typeface="Arial" panose="020B0604020202020204" pitchFamily="34" charset="0"/>
        <a:buNone/>
        <a:tabLst>
          <a:tab pos="126000" algn="l"/>
        </a:tabLst>
        <a:defRPr sz="1600" kern="1200">
          <a:solidFill>
            <a:schemeClr val="tx2"/>
          </a:solidFill>
          <a:latin typeface="+mn-lt"/>
          <a:ea typeface="+mn-ea"/>
          <a:cs typeface="+mn-cs"/>
        </a:defRPr>
      </a:lvl8pPr>
      <a:lvl9pPr marL="0" indent="0" algn="l" defTabSz="126000" rtl="0" eaLnBrk="1" latinLnBrk="0" hangingPunct="1">
        <a:lnSpc>
          <a:spcPct val="95000"/>
        </a:lnSpc>
        <a:spcBef>
          <a:spcPts val="0"/>
        </a:spcBef>
        <a:buFont typeface="Arial" panose="020B0604020202020204" pitchFamily="34" charset="0"/>
        <a:buNone/>
        <a:tabLst>
          <a:tab pos="126000" algn="l"/>
        </a:tabLst>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78353D-46A7-2448-89A2-82D8D5FD32C9}"/>
              </a:ext>
            </a:extLst>
          </p:cNvPr>
          <p:cNvSpPr>
            <a:spLocks noGrp="1"/>
          </p:cNvSpPr>
          <p:nvPr>
            <p:ph type="title"/>
          </p:nvPr>
        </p:nvSpPr>
        <p:spPr>
          <a:xfrm>
            <a:off x="480000" y="365126"/>
            <a:ext cx="11232000" cy="1325563"/>
          </a:xfrm>
          <a:prstGeom prst="rect">
            <a:avLst/>
          </a:prstGeom>
        </p:spPr>
        <p:txBody>
          <a:bodyPr vert="horz" lIns="0" tIns="0" rIns="0" bIns="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F85E140-9D5F-0646-BC1E-1FBC73E967D8}"/>
              </a:ext>
            </a:extLst>
          </p:cNvPr>
          <p:cNvSpPr>
            <a:spLocks noGrp="1"/>
          </p:cNvSpPr>
          <p:nvPr>
            <p:ph type="body" idx="1"/>
          </p:nvPr>
        </p:nvSpPr>
        <p:spPr>
          <a:xfrm>
            <a:off x="480000" y="1825625"/>
            <a:ext cx="1123200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GB"/>
          </a:p>
        </p:txBody>
      </p:sp>
      <p:sp>
        <p:nvSpPr>
          <p:cNvPr id="4" name="Date Placeholder 3">
            <a:extLst>
              <a:ext uri="{FF2B5EF4-FFF2-40B4-BE49-F238E27FC236}">
                <a16:creationId xmlns:a16="http://schemas.microsoft.com/office/drawing/2014/main" id="{FCDECA59-8BD6-7B47-9929-3DA4054A72D3}"/>
              </a:ext>
            </a:extLst>
          </p:cNvPr>
          <p:cNvSpPr>
            <a:spLocks noGrp="1"/>
          </p:cNvSpPr>
          <p:nvPr>
            <p:ph type="dt" sz="half" idx="2"/>
          </p:nvPr>
        </p:nvSpPr>
        <p:spPr>
          <a:xfrm>
            <a:off x="480000" y="6356351"/>
            <a:ext cx="2743200" cy="365125"/>
          </a:xfrm>
          <a:prstGeom prst="rect">
            <a:avLst/>
          </a:prstGeom>
        </p:spPr>
        <p:txBody>
          <a:bodyPr vert="horz" lIns="0" tIns="0" rIns="0" bIns="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90607B2D-3C01-C64E-87EE-98CF42FA71DD}"/>
              </a:ext>
            </a:extLst>
          </p:cNvPr>
          <p:cNvSpPr>
            <a:spLocks noGrp="1"/>
          </p:cNvSpPr>
          <p:nvPr>
            <p:ph type="ftr" sz="quarter" idx="3"/>
          </p:nvPr>
        </p:nvSpPr>
        <p:spPr>
          <a:xfrm>
            <a:off x="222948" y="50489"/>
            <a:ext cx="4114800" cy="180000"/>
          </a:xfrm>
          <a:prstGeom prst="rect">
            <a:avLst/>
          </a:prstGeom>
        </p:spPr>
        <p:txBody>
          <a:bodyPr vert="horz" lIns="0" tIns="0" rIns="0" bIns="0" rtlCol="0" anchor="ctr"/>
          <a:lstStyle>
            <a:lvl1pPr algn="l">
              <a:defRPr sz="800" kern="1000" cap="none" spc="0" baseline="0">
                <a:solidFill>
                  <a:schemeClr val="tx2"/>
                </a:solidFill>
              </a:defRPr>
            </a:lvl1pPr>
          </a:lstStyle>
          <a:p>
            <a:r>
              <a:rPr lang="en-GB"/>
              <a:t>Department of Economics</a:t>
            </a:r>
          </a:p>
        </p:txBody>
      </p:sp>
      <p:sp>
        <p:nvSpPr>
          <p:cNvPr id="6" name="Slide Number Placeholder 5">
            <a:extLst>
              <a:ext uri="{FF2B5EF4-FFF2-40B4-BE49-F238E27FC236}">
                <a16:creationId xmlns:a16="http://schemas.microsoft.com/office/drawing/2014/main" id="{3042AE4E-44FE-7E4B-AF1A-860913C2F474}"/>
              </a:ext>
            </a:extLst>
          </p:cNvPr>
          <p:cNvSpPr>
            <a:spLocks noGrp="1"/>
          </p:cNvSpPr>
          <p:nvPr>
            <p:ph type="sldNum" sz="quarter" idx="4"/>
          </p:nvPr>
        </p:nvSpPr>
        <p:spPr>
          <a:xfrm>
            <a:off x="11472000" y="47625"/>
            <a:ext cx="480000" cy="180000"/>
          </a:xfrm>
          <a:prstGeom prst="rect">
            <a:avLst/>
          </a:prstGeom>
        </p:spPr>
        <p:txBody>
          <a:bodyPr vert="horz" lIns="0" tIns="0" rIns="0" bIns="0" rtlCol="0" anchor="ctr"/>
          <a:lstStyle>
            <a:lvl1pPr algn="r">
              <a:defRPr sz="800">
                <a:solidFill>
                  <a:schemeClr val="bg1"/>
                </a:solidFill>
              </a:defRPr>
            </a:lvl1pPr>
          </a:lstStyle>
          <a:p>
            <a:fld id="{2CC19541-5F6E-2C4C-BF21-196C1C8E2E31}" type="slidenum">
              <a:rPr lang="en-GB" smtClean="0"/>
              <a:pPr/>
              <a:t>‹#›</a:t>
            </a:fld>
            <a:endParaRPr lang="en-GB"/>
          </a:p>
        </p:txBody>
      </p:sp>
    </p:spTree>
    <p:extLst>
      <p:ext uri="{BB962C8B-B14F-4D97-AF65-F5344CB8AC3E}">
        <p14:creationId xmlns:p14="http://schemas.microsoft.com/office/powerpoint/2010/main" val="318719275"/>
      </p:ext>
    </p:extLst>
  </p:cSld>
  <p:clrMap bg1="lt1" tx1="dk1" bg2="lt2" tx2="dk2" accent1="accent1" accent2="accent2" accent3="accent3" accent4="accent4" accent5="accent5" accent6="accent6" hlink="hlink" folHlink="folHlink"/>
  <p:sldLayoutIdLst>
    <p:sldLayoutId id="2147484290" r:id="rId1"/>
    <p:sldLayoutId id="2147484289" r:id="rId2"/>
    <p:sldLayoutId id="2147484288" r:id="rId3"/>
    <p:sldLayoutId id="2147484287" r:id="rId4"/>
    <p:sldLayoutId id="2147484286" r:id="rId5"/>
    <p:sldLayoutId id="2147484285" r:id="rId6"/>
    <p:sldLayoutId id="2147484284" r:id="rId7"/>
    <p:sldLayoutId id="2147484283" r:id="rId8"/>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0" indent="0" algn="l" defTabSz="126000" rtl="0" eaLnBrk="1" latinLnBrk="0" hangingPunct="1">
        <a:lnSpc>
          <a:spcPct val="95000"/>
        </a:lnSpc>
        <a:spcBef>
          <a:spcPts val="0"/>
        </a:spcBef>
        <a:buFont typeface="Arial" panose="020B0604020202020204" pitchFamily="34" charset="0"/>
        <a:buNone/>
        <a:tabLst/>
        <a:defRPr sz="1600" kern="1200">
          <a:solidFill>
            <a:schemeClr val="tx2"/>
          </a:solidFill>
          <a:latin typeface="+mn-lt"/>
          <a:ea typeface="+mn-ea"/>
          <a:cs typeface="+mn-cs"/>
        </a:defRPr>
      </a:lvl1pPr>
      <a:lvl2pPr marL="0" indent="0" algn="l" defTabSz="126000" rtl="0" eaLnBrk="1" latinLnBrk="0" hangingPunct="1">
        <a:lnSpc>
          <a:spcPct val="105000"/>
        </a:lnSpc>
        <a:spcBef>
          <a:spcPts val="0"/>
        </a:spcBef>
        <a:buFont typeface="Arial" panose="020B0604020202020204" pitchFamily="34" charset="0"/>
        <a:buNone/>
        <a:tabLst>
          <a:tab pos="126000" algn="l"/>
        </a:tabLst>
        <a:defRPr sz="1200" kern="1200">
          <a:solidFill>
            <a:schemeClr val="tx2"/>
          </a:solidFill>
          <a:latin typeface="+mn-lt"/>
          <a:ea typeface="+mn-ea"/>
          <a:cs typeface="+mn-cs"/>
        </a:defRPr>
      </a:lvl2pPr>
      <a:lvl3pPr marL="126000" indent="-126000" algn="l" defTabSz="126000" rtl="0" eaLnBrk="1" latinLnBrk="0" hangingPunct="1">
        <a:lnSpc>
          <a:spcPct val="105000"/>
        </a:lnSpc>
        <a:spcBef>
          <a:spcPts val="0"/>
        </a:spcBef>
        <a:buFont typeface="System Font Regular"/>
        <a:buChar char="-"/>
        <a:tabLst>
          <a:tab pos="126000" algn="l"/>
        </a:tabLst>
        <a:defRPr sz="1200" kern="1200">
          <a:solidFill>
            <a:schemeClr val="tx2"/>
          </a:solidFill>
          <a:latin typeface="+mn-lt"/>
          <a:ea typeface="+mn-ea"/>
          <a:cs typeface="+mn-cs"/>
        </a:defRPr>
      </a:lvl3pPr>
      <a:lvl4pPr marL="0" indent="0" algn="l" defTabSz="126000" rtl="0" eaLnBrk="1" latinLnBrk="0" hangingPunct="1">
        <a:lnSpc>
          <a:spcPct val="95000"/>
        </a:lnSpc>
        <a:spcBef>
          <a:spcPts val="800"/>
        </a:spcBef>
        <a:spcAft>
          <a:spcPts val="800"/>
        </a:spcAft>
        <a:buFont typeface="Arial" panose="020B0604020202020204" pitchFamily="34" charset="0"/>
        <a:buNone/>
        <a:tabLst/>
        <a:defRPr sz="1600" kern="1200">
          <a:solidFill>
            <a:schemeClr val="tx2"/>
          </a:solidFill>
          <a:latin typeface="+mn-lt"/>
          <a:ea typeface="+mn-ea"/>
          <a:cs typeface="+mn-cs"/>
        </a:defRPr>
      </a:lvl4pPr>
      <a:lvl5pPr marL="0" indent="0" algn="l" defTabSz="126000" rtl="0" eaLnBrk="1" latinLnBrk="0" hangingPunct="1">
        <a:lnSpc>
          <a:spcPct val="105000"/>
        </a:lnSpc>
        <a:spcBef>
          <a:spcPts val="0"/>
        </a:spcBef>
        <a:spcAft>
          <a:spcPts val="600"/>
        </a:spcAft>
        <a:buFont typeface="Arial" panose="020B0604020202020204" pitchFamily="34" charset="0"/>
        <a:buNone/>
        <a:tabLst>
          <a:tab pos="126000" algn="l"/>
        </a:tabLst>
        <a:defRPr sz="1200" kern="1200">
          <a:solidFill>
            <a:schemeClr val="tx2"/>
          </a:solidFill>
          <a:latin typeface="+mn-lt"/>
          <a:ea typeface="+mn-ea"/>
          <a:cs typeface="+mn-cs"/>
        </a:defRPr>
      </a:lvl5pPr>
      <a:lvl6pPr marL="126000" indent="-126000" algn="l" defTabSz="126000" rtl="0" eaLnBrk="1" latinLnBrk="0" hangingPunct="1">
        <a:lnSpc>
          <a:spcPct val="105000"/>
        </a:lnSpc>
        <a:spcBef>
          <a:spcPts val="0"/>
        </a:spcBef>
        <a:spcAft>
          <a:spcPts val="600"/>
        </a:spcAft>
        <a:buFont typeface="System Font Regular"/>
        <a:buChar char="-"/>
        <a:tabLst>
          <a:tab pos="126000" algn="l"/>
        </a:tabLst>
        <a:defRPr sz="1200" kern="1200">
          <a:solidFill>
            <a:schemeClr val="tx2"/>
          </a:solidFill>
          <a:latin typeface="+mn-lt"/>
          <a:ea typeface="+mn-ea"/>
          <a:cs typeface="+mn-cs"/>
        </a:defRPr>
      </a:lvl6pPr>
      <a:lvl7pPr marL="0" indent="0" algn="l" defTabSz="126000" rtl="0" eaLnBrk="1" latinLnBrk="0" hangingPunct="1">
        <a:lnSpc>
          <a:spcPct val="95000"/>
        </a:lnSpc>
        <a:spcBef>
          <a:spcPts val="0"/>
        </a:spcBef>
        <a:buFont typeface="Arial" panose="020B0604020202020204" pitchFamily="34" charset="0"/>
        <a:buNone/>
        <a:tabLst>
          <a:tab pos="126000" algn="l"/>
        </a:tabLst>
        <a:defRPr sz="1600" kern="1200">
          <a:solidFill>
            <a:schemeClr val="tx2"/>
          </a:solidFill>
          <a:latin typeface="+mn-lt"/>
          <a:ea typeface="+mn-ea"/>
          <a:cs typeface="+mn-cs"/>
        </a:defRPr>
      </a:lvl7pPr>
      <a:lvl8pPr marL="0" indent="0" algn="l" defTabSz="126000" rtl="0" eaLnBrk="1" latinLnBrk="0" hangingPunct="1">
        <a:lnSpc>
          <a:spcPct val="95000"/>
        </a:lnSpc>
        <a:spcBef>
          <a:spcPts val="0"/>
        </a:spcBef>
        <a:buFont typeface="Arial" panose="020B0604020202020204" pitchFamily="34" charset="0"/>
        <a:buNone/>
        <a:tabLst>
          <a:tab pos="126000" algn="l"/>
        </a:tabLst>
        <a:defRPr sz="1600" kern="1200">
          <a:solidFill>
            <a:schemeClr val="tx2"/>
          </a:solidFill>
          <a:latin typeface="+mn-lt"/>
          <a:ea typeface="+mn-ea"/>
          <a:cs typeface="+mn-cs"/>
        </a:defRPr>
      </a:lvl8pPr>
      <a:lvl9pPr marL="0" indent="0" algn="l" defTabSz="126000" rtl="0" eaLnBrk="1" latinLnBrk="0" hangingPunct="1">
        <a:lnSpc>
          <a:spcPct val="95000"/>
        </a:lnSpc>
        <a:spcBef>
          <a:spcPts val="0"/>
        </a:spcBef>
        <a:buFont typeface="Arial" panose="020B0604020202020204" pitchFamily="34" charset="0"/>
        <a:buNone/>
        <a:tabLst>
          <a:tab pos="126000" algn="l"/>
        </a:tabLst>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unescap.org/our-work/trade-investment-innovation/training/tina" TargetMode="External"/><Relationship Id="rId2" Type="http://schemas.openxmlformats.org/officeDocument/2006/relationships/hyperlink" Target="https://tina.trade/" TargetMode="Externa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chatgpt.com/g/g-68c1eafb00908191a262349ea6c6a592-socra-tin-ai-an-ai-socratic-tutor-for-tina" TargetMode="External"/><Relationship Id="rId1" Type="http://schemas.openxmlformats.org/officeDocument/2006/relationships/slideLayout" Target="../slideLayouts/slideLayout8.xml"/><Relationship Id="rId4" Type="http://schemas.openxmlformats.org/officeDocument/2006/relationships/hyperlink" Target="https://bit.ly/socratinai"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47775" y="244546"/>
            <a:ext cx="9144000" cy="1333685"/>
          </a:xfrm>
        </p:spPr>
        <p:txBody>
          <a:bodyPr/>
          <a:lstStyle/>
          <a:p>
            <a:r>
              <a:rPr lang="en-GB" dirty="0">
                <a:latin typeface="Georgia"/>
              </a:rPr>
              <a:t>Developments</a:t>
            </a:r>
            <a:r>
              <a:rPr lang="en-GB" dirty="0"/>
              <a:t> in Economics Education Conference 2025- UOL </a:t>
            </a:r>
            <a:endParaRPr lang="en-US" dirty="0"/>
          </a:p>
        </p:txBody>
      </p:sp>
      <p:sp>
        <p:nvSpPr>
          <p:cNvPr id="2" name="Subtitle 1"/>
          <p:cNvSpPr>
            <a:spLocks noGrp="1"/>
          </p:cNvSpPr>
          <p:nvPr>
            <p:ph type="subTitle" idx="1"/>
          </p:nvPr>
        </p:nvSpPr>
        <p:spPr>
          <a:xfrm>
            <a:off x="1361768" y="2075772"/>
            <a:ext cx="9144000" cy="1642972"/>
          </a:xfrm>
        </p:spPr>
        <p:txBody>
          <a:bodyPr vert="horz" lIns="0" tIns="0" rIns="0" bIns="0" rtlCol="0" anchor="t">
            <a:noAutofit/>
          </a:bodyPr>
          <a:lstStyle/>
          <a:p>
            <a:r>
              <a:rPr lang="en-GB" sz="2400" dirty="0">
                <a:solidFill>
                  <a:srgbClr val="FFFFFF"/>
                </a:solidFill>
              </a:rPr>
              <a:t>Beyond the Passive Chatbot</a:t>
            </a:r>
            <a:r>
              <a:rPr sz="2400" dirty="0"/>
              <a:t> – AI as Classmate,</a:t>
            </a:r>
            <a:r>
              <a:rPr lang="en-US" sz="2400" dirty="0"/>
              <a:t> </a:t>
            </a:r>
            <a:r>
              <a:rPr sz="2400" dirty="0"/>
              <a:t>Tutor, Mentor, Simulator, and Socratic Guide.</a:t>
            </a:r>
            <a:endParaRPr lang="en-US" sz="2400" dirty="0">
              <a:cs typeface="Arial"/>
            </a:endParaRPr>
          </a:p>
          <a:p>
            <a:endParaRPr lang="en-GB" sz="2400" dirty="0">
              <a:cs typeface="Arial"/>
            </a:endParaRPr>
          </a:p>
          <a:p>
            <a:r>
              <a:rPr sz="1800" dirty="0"/>
              <a:t>Gabriella </a:t>
            </a:r>
            <a:r>
              <a:rPr sz="1800" dirty="0" err="1"/>
              <a:t>Cagliesi</a:t>
            </a:r>
            <a:r>
              <a:rPr sz="1800" dirty="0"/>
              <a:t> </a:t>
            </a:r>
            <a:endParaRPr lang="en-US" sz="1800" dirty="0"/>
          </a:p>
          <a:p>
            <a:r>
              <a:rPr sz="1800" dirty="0"/>
              <a:t>(</a:t>
            </a:r>
            <a:r>
              <a:rPr lang="en-GB" sz="1800" dirty="0"/>
              <a:t>University of Sussex Business School)</a:t>
            </a:r>
            <a:endParaRPr sz="1800" dirty="0">
              <a:cs typeface="Arial"/>
            </a:endParaRPr>
          </a:p>
        </p:txBody>
      </p:sp>
    </p:spTree>
    <p:extLst>
      <p:ext uri="{BB962C8B-B14F-4D97-AF65-F5344CB8AC3E}">
        <p14:creationId xmlns:p14="http://schemas.microsoft.com/office/powerpoint/2010/main" val="2918826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FD505-2512-F881-F959-411AF4AE9B4D}"/>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C018C756-6A6F-6725-B2CF-E75BCC981BCC}"/>
              </a:ext>
            </a:extLst>
          </p:cNvPr>
          <p:cNvSpPr txBox="1">
            <a:spLocks/>
          </p:cNvSpPr>
          <p:nvPr/>
        </p:nvSpPr>
        <p:spPr>
          <a:xfrm>
            <a:off x="51375" y="-1"/>
            <a:ext cx="12079725" cy="1127625"/>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3800" kern="1200">
                <a:solidFill>
                  <a:schemeClr val="bg1"/>
                </a:solidFill>
                <a:latin typeface="+mj-lt"/>
                <a:ea typeface="+mj-ea"/>
                <a:cs typeface="+mj-cs"/>
              </a:defRPr>
            </a:lvl1pPr>
          </a:lstStyle>
          <a:p>
            <a:r>
              <a:rPr lang="en-US" sz="3300" dirty="0"/>
              <a:t>2.My case study (Macroeconomics 2) – role-based AI in practice</a:t>
            </a:r>
          </a:p>
          <a:p>
            <a:br>
              <a:rPr lang="en-US" sz="2000" dirty="0"/>
            </a:br>
            <a:r>
              <a:rPr lang="en-US" sz="2000" dirty="0"/>
              <a:t>Feedback to students :</a:t>
            </a:r>
          </a:p>
        </p:txBody>
      </p:sp>
      <p:graphicFrame>
        <p:nvGraphicFramePr>
          <p:cNvPr id="6" name="Table 5">
            <a:extLst>
              <a:ext uri="{FF2B5EF4-FFF2-40B4-BE49-F238E27FC236}">
                <a16:creationId xmlns:a16="http://schemas.microsoft.com/office/drawing/2014/main" id="{0F75A6A1-FED2-1C89-03A8-D9E6A0342C13}"/>
              </a:ext>
            </a:extLst>
          </p:cNvPr>
          <p:cNvGraphicFramePr>
            <a:graphicFrameLocks noGrp="1"/>
          </p:cNvGraphicFramePr>
          <p:nvPr>
            <p:extLst>
              <p:ext uri="{D42A27DB-BD31-4B8C-83A1-F6EECF244321}">
                <p14:modId xmlns:p14="http://schemas.microsoft.com/office/powerpoint/2010/main" val="2583382290"/>
              </p:ext>
            </p:extLst>
          </p:nvPr>
        </p:nvGraphicFramePr>
        <p:xfrm>
          <a:off x="515654" y="1272894"/>
          <a:ext cx="10784910" cy="4971098"/>
        </p:xfrm>
        <a:graphic>
          <a:graphicData uri="http://schemas.openxmlformats.org/drawingml/2006/table">
            <a:tbl>
              <a:tblPr firstRow="1" firstCol="1" bandRow="1">
                <a:tableStyleId>{5C22544A-7EE6-4342-B048-85BDC9FD1C3A}</a:tableStyleId>
              </a:tblPr>
              <a:tblGrid>
                <a:gridCol w="3594970">
                  <a:extLst>
                    <a:ext uri="{9D8B030D-6E8A-4147-A177-3AD203B41FA5}">
                      <a16:colId xmlns:a16="http://schemas.microsoft.com/office/drawing/2014/main" val="1381339510"/>
                    </a:ext>
                  </a:extLst>
                </a:gridCol>
                <a:gridCol w="3594970">
                  <a:extLst>
                    <a:ext uri="{9D8B030D-6E8A-4147-A177-3AD203B41FA5}">
                      <a16:colId xmlns:a16="http://schemas.microsoft.com/office/drawing/2014/main" val="267384587"/>
                    </a:ext>
                  </a:extLst>
                </a:gridCol>
                <a:gridCol w="3594970">
                  <a:extLst>
                    <a:ext uri="{9D8B030D-6E8A-4147-A177-3AD203B41FA5}">
                      <a16:colId xmlns:a16="http://schemas.microsoft.com/office/drawing/2014/main" val="4257447276"/>
                    </a:ext>
                  </a:extLst>
                </a:gridCol>
              </a:tblGrid>
              <a:tr h="553439">
                <a:tc>
                  <a:txBody>
                    <a:bodyPr/>
                    <a:lstStyle/>
                    <a:p>
                      <a:pPr>
                        <a:lnSpc>
                          <a:spcPct val="115000"/>
                        </a:lnSpc>
                        <a:spcAft>
                          <a:spcPts val="1000"/>
                        </a:spcAft>
                        <a:buNone/>
                      </a:pPr>
                      <a:r>
                        <a:rPr lang="en-US" sz="1800" dirty="0">
                          <a:effectLst/>
                        </a:rPr>
                        <a:t>Procedural Feedback</a:t>
                      </a:r>
                    </a:p>
                    <a:p>
                      <a:pPr>
                        <a:lnSpc>
                          <a:spcPct val="115000"/>
                        </a:lnSpc>
                        <a:spcAft>
                          <a:spcPts val="1000"/>
                        </a:spcAft>
                        <a:buNone/>
                      </a:pPr>
                      <a:r>
                        <a:rPr lang="en-GB" sz="1800" dirty="0"/>
                        <a:t>(Following instructions, group participation)</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buNone/>
                      </a:pP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effectLst/>
                        </a:rPr>
                        <a:t>Affective Feedback</a:t>
                      </a:r>
                    </a:p>
                    <a:p>
                      <a:pPr>
                        <a:lnSpc>
                          <a:spcPct val="115000"/>
                        </a:lnSpc>
                        <a:spcAft>
                          <a:spcPts val="1000"/>
                        </a:spcAft>
                        <a:buNone/>
                      </a:pPr>
                      <a:r>
                        <a:rPr lang="en-GB" sz="1800" dirty="0"/>
                        <a:t>(Motivation, encouragement, engagement)</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effectLst/>
                        </a:rPr>
                        <a:t>Analytical Feedback</a:t>
                      </a:r>
                    </a:p>
                    <a:p>
                      <a:pPr>
                        <a:lnSpc>
                          <a:spcPct val="115000"/>
                        </a:lnSpc>
                        <a:spcAft>
                          <a:spcPts val="1000"/>
                        </a:spcAft>
                        <a:buNone/>
                      </a:pPr>
                      <a:r>
                        <a:rPr lang="en-US" sz="1800" dirty="0"/>
                        <a:t>(Deepening reasoning, engaging with theory &amp; AI)</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978744540"/>
                  </a:ext>
                </a:extLst>
              </a:tr>
              <a:tr h="251480">
                <a:tc>
                  <a:txBody>
                    <a:bodyPr/>
                    <a:lstStyle/>
                    <a:p>
                      <a:pPr>
                        <a:lnSpc>
                          <a:spcPct val="115000"/>
                        </a:lnSpc>
                        <a:spcAft>
                          <a:spcPts val="1000"/>
                        </a:spcAft>
                        <a:buNone/>
                      </a:pPr>
                      <a:r>
                        <a:rPr lang="en-US" sz="1800" dirty="0">
                          <a:effectLst/>
                        </a:rPr>
                        <a:t>Team Lewis (Seminar 1)</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effectLst/>
                        </a:rPr>
                        <a:t>Team Lewis (Seminar 2)</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effectLst/>
                        </a:rPr>
                        <a:t>Team Nash</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437296837"/>
                  </a:ext>
                </a:extLst>
              </a:tr>
              <a:tr h="2201327">
                <a:tc>
                  <a:txBody>
                    <a:bodyPr/>
                    <a:lstStyle/>
                    <a:p>
                      <a:pPr>
                        <a:lnSpc>
                          <a:spcPct val="115000"/>
                        </a:lnSpc>
                        <a:spcAft>
                          <a:spcPts val="1000"/>
                        </a:spcAft>
                        <a:buNone/>
                      </a:pPr>
                      <a:r>
                        <a:rPr lang="en-US" sz="1800" dirty="0">
                          <a:effectLst/>
                        </a:rPr>
                        <a:t>Well done in saving AI conversation</a:t>
                      </a:r>
                    </a:p>
                    <a:p>
                      <a:pPr>
                        <a:lnSpc>
                          <a:spcPct val="115000"/>
                        </a:lnSpc>
                        <a:spcAft>
                          <a:spcPts val="1000"/>
                        </a:spcAft>
                        <a:buNone/>
                      </a:pPr>
                      <a:r>
                        <a:rPr lang="en-US" sz="1800" dirty="0">
                          <a:effectLst/>
                        </a:rPr>
                        <a:t>Not all members contributed</a:t>
                      </a:r>
                    </a:p>
                    <a:p>
                      <a:pPr>
                        <a:lnSpc>
                          <a:spcPct val="115000"/>
                        </a:lnSpc>
                        <a:spcAft>
                          <a:spcPts val="1000"/>
                        </a:spcAft>
                        <a:buNone/>
                      </a:pPr>
                      <a:r>
                        <a:rPr lang="en-US" sz="1800" dirty="0"/>
                        <a:t>Advice: Double-check instructions and ensure each member asks one question.  </a:t>
                      </a:r>
                      <a:endParaRPr lang="en-US" sz="1800" dirty="0">
                        <a:effectLst/>
                      </a:endParaRPr>
                    </a:p>
                    <a:p>
                      <a:pPr>
                        <a:lnSpc>
                          <a:spcPct val="115000"/>
                        </a:lnSpc>
                        <a:spcAft>
                          <a:spcPts val="1000"/>
                        </a:spcAft>
                        <a:buNone/>
                      </a:pPr>
                      <a:r>
                        <a:rPr lang="en-US" sz="1800" dirty="0">
                          <a:effectLst/>
                        </a:rPr>
                        <a:t> </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effectLst/>
                        </a:rPr>
                        <a:t>Most inquisitive team</a:t>
                      </a:r>
                    </a:p>
                    <a:p>
                      <a:pPr>
                        <a:lnSpc>
                          <a:spcPct val="115000"/>
                        </a:lnSpc>
                        <a:spcAft>
                          <a:spcPts val="1000"/>
                        </a:spcAft>
                        <a:buNone/>
                      </a:pPr>
                      <a:r>
                        <a:rPr lang="en-US" sz="1800" dirty="0">
                          <a:effectLst/>
                        </a:rPr>
                        <a:t>Strong probing questions showed curiosity and critical thinking.</a:t>
                      </a:r>
                    </a:p>
                    <a:p>
                      <a:pPr>
                        <a:lnSpc>
                          <a:spcPct val="115000"/>
                        </a:lnSpc>
                        <a:spcAft>
                          <a:spcPts val="1000"/>
                        </a:spcAft>
                        <a:buNone/>
                      </a:pPr>
                      <a:r>
                        <a:rPr lang="en-US" sz="1800" dirty="0">
                          <a:effectLst/>
                        </a:rPr>
                        <a:t>Encouraged curiosity</a:t>
                      </a:r>
                    </a:p>
                    <a:p>
                      <a:pPr>
                        <a:lnSpc>
                          <a:spcPct val="115000"/>
                        </a:lnSpc>
                        <a:spcAft>
                          <a:spcPts val="1000"/>
                        </a:spcAft>
                        <a:buNone/>
                      </a:pPr>
                      <a:r>
                        <a:rPr lang="en-US" sz="1800" dirty="0">
                          <a:effectLst/>
                        </a:rPr>
                        <a:t> </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effectLst/>
                        </a:rPr>
                        <a:t> Excellent reasoning on interest rates</a:t>
                      </a:r>
                    </a:p>
                    <a:p>
                      <a:pPr>
                        <a:lnSpc>
                          <a:spcPct val="115000"/>
                        </a:lnSpc>
                        <a:spcAft>
                          <a:spcPts val="1000"/>
                        </a:spcAft>
                        <a:buNone/>
                      </a:pPr>
                      <a:r>
                        <a:rPr lang="en-US" sz="1800" dirty="0">
                          <a:effectLst/>
                        </a:rPr>
                        <a:t>Missed risk of deflation trap in backward-looking model.</a:t>
                      </a:r>
                    </a:p>
                    <a:p>
                      <a:pPr>
                        <a:lnSpc>
                          <a:spcPct val="115000"/>
                        </a:lnSpc>
                        <a:spcAft>
                          <a:spcPts val="1000"/>
                        </a:spcAft>
                        <a:buNone/>
                      </a:pPr>
                      <a:r>
                        <a:rPr lang="en-US" sz="1800" dirty="0">
                          <a:effectLst/>
                        </a:rPr>
                        <a:t>Improvement: Clarify expectations (backward vs. forward-looking) and engage more with AI’s corrections.</a:t>
                      </a:r>
                    </a:p>
                    <a:p>
                      <a:pPr>
                        <a:lnSpc>
                          <a:spcPct val="115000"/>
                        </a:lnSpc>
                        <a:spcAft>
                          <a:spcPts val="1000"/>
                        </a:spcAft>
                        <a:buNone/>
                      </a:pPr>
                      <a:r>
                        <a:rPr lang="en-US" sz="1800" dirty="0">
                          <a:effectLst/>
                        </a:rPr>
                        <a:t>Engage more with AI’s corrections</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790419802"/>
                  </a:ext>
                </a:extLst>
              </a:tr>
            </a:tbl>
          </a:graphicData>
        </a:graphic>
      </p:graphicFrame>
    </p:spTree>
    <p:extLst>
      <p:ext uri="{BB962C8B-B14F-4D97-AF65-F5344CB8AC3E}">
        <p14:creationId xmlns:p14="http://schemas.microsoft.com/office/powerpoint/2010/main" val="3215481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F910C-2D6E-AE4D-EE14-FD6C114578B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59AA969-AD34-9E9E-C9D0-0C3591D613CC}"/>
              </a:ext>
            </a:extLst>
          </p:cNvPr>
          <p:cNvSpPr txBox="1"/>
          <p:nvPr/>
        </p:nvSpPr>
        <p:spPr>
          <a:xfrm>
            <a:off x="0" y="1127624"/>
            <a:ext cx="12005187" cy="5355312"/>
          </a:xfrm>
          <a:prstGeom prst="rect">
            <a:avLst/>
          </a:prstGeom>
          <a:noFill/>
        </p:spPr>
        <p:txBody>
          <a:bodyPr wrap="square" lIns="91440" tIns="45720" rIns="91440" bIns="45720" anchor="t">
            <a:spAutoFit/>
          </a:bodyPr>
          <a:lstStyle/>
          <a:p>
            <a:r>
              <a:rPr b="1" dirty="0">
                <a:solidFill>
                  <a:schemeClr val="tx2"/>
                </a:solidFill>
              </a:rPr>
              <a:t>Deepened Understanding</a:t>
            </a:r>
            <a:r>
              <a:rPr dirty="0">
                <a:solidFill>
                  <a:schemeClr val="tx2"/>
                </a:solidFill>
              </a:rPr>
              <a:t>: Many students said AI enhanced their grasp of complex concepts, particularly around macroeconomic modelling, the Phillips Curve, and data simulation.</a:t>
            </a:r>
            <a:endParaRPr lang="en-US" dirty="0">
              <a:solidFill>
                <a:schemeClr val="tx2"/>
              </a:solidFill>
              <a:cs typeface="Arial"/>
            </a:endParaRPr>
          </a:p>
          <a:p>
            <a:endParaRPr dirty="0">
              <a:solidFill>
                <a:schemeClr val="tx2"/>
              </a:solidFill>
              <a:cs typeface="Arial"/>
            </a:endParaRPr>
          </a:p>
          <a:p>
            <a:r>
              <a:rPr b="1" dirty="0">
                <a:solidFill>
                  <a:schemeClr val="tx2"/>
                </a:solidFill>
              </a:rPr>
              <a:t>Critical Thinking</a:t>
            </a:r>
            <a:r>
              <a:rPr dirty="0">
                <a:solidFill>
                  <a:schemeClr val="tx2"/>
                </a:solidFill>
              </a:rPr>
              <a:t>: Several students highlighted that AI challenged their assumptions, encouraged reflection, and helped them refine arguments.</a:t>
            </a:r>
            <a:endParaRPr dirty="0">
              <a:solidFill>
                <a:schemeClr val="tx2"/>
              </a:solidFill>
              <a:cs typeface="Arial"/>
            </a:endParaRPr>
          </a:p>
          <a:p>
            <a:endParaRPr dirty="0">
              <a:solidFill>
                <a:schemeClr val="tx2"/>
              </a:solidFill>
              <a:cs typeface="Arial"/>
            </a:endParaRPr>
          </a:p>
          <a:p>
            <a:r>
              <a:rPr b="1" dirty="0">
                <a:solidFill>
                  <a:schemeClr val="tx2"/>
                </a:solidFill>
              </a:rPr>
              <a:t>Essay and Exam Preparation</a:t>
            </a:r>
            <a:r>
              <a:rPr dirty="0">
                <a:solidFill>
                  <a:schemeClr val="tx2"/>
                </a:solidFill>
              </a:rPr>
              <a:t>: AI was seen as especially valuable for essay planning, data generation</a:t>
            </a:r>
            <a:r>
              <a:rPr lang="en-GB" dirty="0">
                <a:solidFill>
                  <a:schemeClr val="tx2"/>
                </a:solidFill>
              </a:rPr>
              <a:t>/</a:t>
            </a:r>
            <a:r>
              <a:rPr dirty="0">
                <a:solidFill>
                  <a:schemeClr val="tx2"/>
                </a:solidFill>
              </a:rPr>
              <a:t>synthesis </a:t>
            </a:r>
            <a:endParaRPr dirty="0">
              <a:solidFill>
                <a:schemeClr val="tx2"/>
              </a:solidFill>
              <a:cs typeface="Arial"/>
            </a:endParaRPr>
          </a:p>
          <a:p>
            <a:endParaRPr dirty="0">
              <a:solidFill>
                <a:schemeClr val="tx2"/>
              </a:solidFill>
              <a:cs typeface="Arial"/>
            </a:endParaRPr>
          </a:p>
          <a:p>
            <a:r>
              <a:rPr b="1" dirty="0">
                <a:solidFill>
                  <a:schemeClr val="tx2"/>
                </a:solidFill>
              </a:rPr>
              <a:t>Modern, Engaging Tool</a:t>
            </a:r>
            <a:r>
              <a:rPr dirty="0">
                <a:solidFill>
                  <a:schemeClr val="tx2"/>
                </a:solidFill>
              </a:rPr>
              <a:t>: Students appreciated the real-world relevance and forward-looking approach, especially the emphasis on ethical, critical use of AI as a tool—not a shortcut</a:t>
            </a:r>
            <a:endParaRPr dirty="0">
              <a:solidFill>
                <a:schemeClr val="tx2"/>
              </a:solidFill>
              <a:cs typeface="Arial"/>
            </a:endParaRPr>
          </a:p>
          <a:p>
            <a:r>
              <a:rPr dirty="0">
                <a:solidFill>
                  <a:schemeClr val="tx2"/>
                </a:solidFill>
              </a:rPr>
              <a:t>.</a:t>
            </a:r>
            <a:endParaRPr dirty="0">
              <a:solidFill>
                <a:schemeClr val="tx2"/>
              </a:solidFill>
              <a:cs typeface="Arial"/>
            </a:endParaRPr>
          </a:p>
          <a:p>
            <a:r>
              <a:rPr b="1" dirty="0">
                <a:solidFill>
                  <a:schemeClr val="tx2"/>
                </a:solidFill>
              </a:rPr>
              <a:t>Prompt Sensitivity</a:t>
            </a:r>
            <a:r>
              <a:rPr dirty="0">
                <a:solidFill>
                  <a:schemeClr val="tx2"/>
                </a:solidFill>
              </a:rPr>
              <a:t>: Many came to understand the importance of crafting precise prompts and how that shapes the quality of AI responses.</a:t>
            </a:r>
            <a:endParaRPr dirty="0">
              <a:solidFill>
                <a:schemeClr val="tx2"/>
              </a:solidFill>
              <a:cs typeface="Arial"/>
            </a:endParaRPr>
          </a:p>
          <a:p>
            <a:endParaRPr dirty="0">
              <a:solidFill>
                <a:schemeClr val="tx2"/>
              </a:solidFill>
              <a:cs typeface="Arial"/>
            </a:endParaRPr>
          </a:p>
          <a:p>
            <a:r>
              <a:rPr b="1" dirty="0">
                <a:solidFill>
                  <a:schemeClr val="tx2"/>
                </a:solidFill>
              </a:rPr>
              <a:t>Custom GPTs as Tutors: </a:t>
            </a:r>
            <a:r>
              <a:rPr dirty="0">
                <a:solidFill>
                  <a:schemeClr val="tx2"/>
                </a:solidFill>
              </a:rPr>
              <a:t>Sessions using custom GPTs for </a:t>
            </a:r>
            <a:r>
              <a:rPr dirty="0" err="1">
                <a:solidFill>
                  <a:schemeClr val="tx2"/>
                </a:solidFill>
              </a:rPr>
              <a:t>summarising</a:t>
            </a:r>
            <a:r>
              <a:rPr dirty="0">
                <a:solidFill>
                  <a:schemeClr val="tx2"/>
                </a:solidFill>
              </a:rPr>
              <a:t> or challenging responses were cited as particularly beneficial.</a:t>
            </a:r>
            <a:endParaRPr dirty="0">
              <a:solidFill>
                <a:schemeClr val="tx2"/>
              </a:solidFill>
              <a:cs typeface="Arial"/>
            </a:endParaRPr>
          </a:p>
          <a:p>
            <a:endParaRPr dirty="0">
              <a:solidFill>
                <a:schemeClr val="tx2"/>
              </a:solidFill>
              <a:cs typeface="Arial"/>
            </a:endParaRPr>
          </a:p>
          <a:p>
            <a:r>
              <a:rPr b="1" dirty="0">
                <a:solidFill>
                  <a:schemeClr val="tx2"/>
                </a:solidFill>
              </a:rPr>
              <a:t>Constructive Suggestion</a:t>
            </a:r>
            <a:r>
              <a:rPr dirty="0">
                <a:solidFill>
                  <a:schemeClr val="tx2"/>
                </a:solidFill>
              </a:rPr>
              <a:t>: option to explore AI tools at home</a:t>
            </a:r>
            <a:r>
              <a:rPr lang="en-GB" dirty="0">
                <a:solidFill>
                  <a:schemeClr val="tx2"/>
                </a:solidFill>
              </a:rPr>
              <a:t>; careful with quantitative analysis (not to rely too much on AI)</a:t>
            </a:r>
            <a:endParaRPr dirty="0">
              <a:solidFill>
                <a:schemeClr val="tx2"/>
              </a:solidFill>
            </a:endParaRPr>
          </a:p>
        </p:txBody>
      </p:sp>
      <p:sp>
        <p:nvSpPr>
          <p:cNvPr id="4" name="Title 2">
            <a:extLst>
              <a:ext uri="{FF2B5EF4-FFF2-40B4-BE49-F238E27FC236}">
                <a16:creationId xmlns:a16="http://schemas.microsoft.com/office/drawing/2014/main" id="{759C1EC8-5709-3933-3B0C-F70092223662}"/>
              </a:ext>
            </a:extLst>
          </p:cNvPr>
          <p:cNvSpPr txBox="1">
            <a:spLocks/>
          </p:cNvSpPr>
          <p:nvPr/>
        </p:nvSpPr>
        <p:spPr>
          <a:xfrm>
            <a:off x="108525" y="-1"/>
            <a:ext cx="12079725" cy="1127625"/>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3800" kern="1200">
                <a:solidFill>
                  <a:schemeClr val="bg1"/>
                </a:solidFill>
                <a:latin typeface="+mj-lt"/>
                <a:ea typeface="+mj-ea"/>
                <a:cs typeface="+mj-cs"/>
              </a:defRPr>
            </a:lvl1pPr>
          </a:lstStyle>
          <a:p>
            <a:r>
              <a:rPr lang="en-US" sz="3300" dirty="0"/>
              <a:t>2.My case study (Macroeconomics 2) – role-based AI in practice</a:t>
            </a:r>
          </a:p>
          <a:p>
            <a:br>
              <a:rPr lang="en-US" sz="2000" dirty="0"/>
            </a:br>
            <a:r>
              <a:rPr lang="en-US" sz="2000" dirty="0"/>
              <a:t>Feedback: Themes</a:t>
            </a:r>
          </a:p>
        </p:txBody>
      </p:sp>
    </p:spTree>
    <p:extLst>
      <p:ext uri="{BB962C8B-B14F-4D97-AF65-F5344CB8AC3E}">
        <p14:creationId xmlns:p14="http://schemas.microsoft.com/office/powerpoint/2010/main" val="1807584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B382AA-4981-EA23-C61A-A22B4F315D48}"/>
              </a:ext>
            </a:extLst>
          </p:cNvPr>
          <p:cNvSpPr txBox="1"/>
          <p:nvPr/>
        </p:nvSpPr>
        <p:spPr>
          <a:xfrm>
            <a:off x="299025" y="1387465"/>
            <a:ext cx="10950000" cy="4093428"/>
          </a:xfrm>
          <a:prstGeom prst="rect">
            <a:avLst/>
          </a:prstGeom>
          <a:noFill/>
        </p:spPr>
        <p:txBody>
          <a:bodyPr wrap="square" lIns="91440" tIns="45720" rIns="91440" bIns="45720" anchor="t">
            <a:spAutoFit/>
          </a:bodyPr>
          <a:lstStyle/>
          <a:p>
            <a:r>
              <a:rPr sz="2000" dirty="0">
                <a:solidFill>
                  <a:schemeClr val="tx2"/>
                </a:solidFill>
              </a:rPr>
              <a:t>Representative Quotes</a:t>
            </a:r>
            <a:endParaRPr lang="en-US" sz="2000" dirty="0">
              <a:solidFill>
                <a:schemeClr val="tx2"/>
              </a:solidFill>
              <a:cs typeface="Arial"/>
            </a:endParaRPr>
          </a:p>
          <a:p>
            <a:endParaRPr sz="2000" dirty="0">
              <a:solidFill>
                <a:schemeClr val="tx2"/>
              </a:solidFill>
              <a:cs typeface="Arial"/>
            </a:endParaRPr>
          </a:p>
          <a:p>
            <a:endParaRPr sz="2000" dirty="0">
              <a:solidFill>
                <a:schemeClr val="tx2"/>
              </a:solidFill>
              <a:cs typeface="Arial"/>
            </a:endParaRPr>
          </a:p>
          <a:p>
            <a:r>
              <a:rPr sz="2000" dirty="0">
                <a:solidFill>
                  <a:schemeClr val="tx2"/>
                </a:solidFill>
              </a:rPr>
              <a:t>"It pushed us to think more deeply and question our assumptions."</a:t>
            </a:r>
            <a:endParaRPr sz="2000" dirty="0">
              <a:solidFill>
                <a:schemeClr val="tx2"/>
              </a:solidFill>
              <a:cs typeface="Arial"/>
            </a:endParaRPr>
          </a:p>
          <a:p>
            <a:br>
              <a:rPr sz="2000" dirty="0"/>
            </a:br>
            <a:r>
              <a:rPr sz="2000" dirty="0">
                <a:solidFill>
                  <a:schemeClr val="tx2"/>
                </a:solidFill>
              </a:rPr>
              <a:t>"Using AI for simulation helps me </a:t>
            </a:r>
            <a:r>
              <a:rPr sz="2000" dirty="0" err="1">
                <a:solidFill>
                  <a:schemeClr val="tx2"/>
                </a:solidFill>
              </a:rPr>
              <a:t>visualise</a:t>
            </a:r>
            <a:r>
              <a:rPr sz="2000" dirty="0">
                <a:solidFill>
                  <a:schemeClr val="tx2"/>
                </a:solidFill>
              </a:rPr>
              <a:t> real-life macro scenarios."</a:t>
            </a:r>
            <a:endParaRPr sz="2000" dirty="0">
              <a:solidFill>
                <a:schemeClr val="tx2"/>
              </a:solidFill>
              <a:cs typeface="Arial"/>
            </a:endParaRPr>
          </a:p>
          <a:p>
            <a:br>
              <a:rPr sz="2000" dirty="0"/>
            </a:br>
            <a:r>
              <a:rPr sz="2000" dirty="0">
                <a:solidFill>
                  <a:schemeClr val="tx2"/>
                </a:solidFill>
              </a:rPr>
              <a:t>"I'll always remember that AI cannot replace critical thinking."</a:t>
            </a:r>
            <a:endParaRPr sz="2000" dirty="0">
              <a:solidFill>
                <a:schemeClr val="tx2"/>
              </a:solidFill>
              <a:cs typeface="Arial"/>
            </a:endParaRPr>
          </a:p>
          <a:p>
            <a:br>
              <a:rPr sz="2000" dirty="0"/>
            </a:br>
            <a:r>
              <a:rPr sz="2000" dirty="0">
                <a:solidFill>
                  <a:schemeClr val="tx2"/>
                </a:solidFill>
              </a:rPr>
              <a:t>"Gabriella leaned in to the use of AI rather than avoid it—and that prepared us for the future."</a:t>
            </a:r>
            <a:endParaRPr sz="2000" dirty="0">
              <a:solidFill>
                <a:schemeClr val="tx2"/>
              </a:solidFill>
              <a:cs typeface="Arial"/>
            </a:endParaRPr>
          </a:p>
          <a:p>
            <a:br>
              <a:rPr sz="2000" dirty="0"/>
            </a:br>
            <a:r>
              <a:rPr sz="2000" dirty="0">
                <a:solidFill>
                  <a:schemeClr val="tx2"/>
                </a:solidFill>
              </a:rPr>
              <a:t>"I found the use of AI in class really interesting and engaging. I especially enjoyed the sessions where the AI asked us critique questions—it pushed us to think more deeply about the material.</a:t>
            </a:r>
            <a:endParaRPr sz="2000" dirty="0">
              <a:solidFill>
                <a:schemeClr val="tx2"/>
              </a:solidFill>
              <a:cs typeface="Arial"/>
            </a:endParaRPr>
          </a:p>
        </p:txBody>
      </p:sp>
      <p:sp>
        <p:nvSpPr>
          <p:cNvPr id="7" name="Title 2">
            <a:extLst>
              <a:ext uri="{FF2B5EF4-FFF2-40B4-BE49-F238E27FC236}">
                <a16:creationId xmlns:a16="http://schemas.microsoft.com/office/drawing/2014/main" id="{A843188D-49C3-0151-6C53-7BA52ABA0AEA}"/>
              </a:ext>
            </a:extLst>
          </p:cNvPr>
          <p:cNvSpPr txBox="1">
            <a:spLocks/>
          </p:cNvSpPr>
          <p:nvPr/>
        </p:nvSpPr>
        <p:spPr>
          <a:xfrm>
            <a:off x="108525" y="-1"/>
            <a:ext cx="12079725" cy="1127625"/>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3800" kern="1200">
                <a:solidFill>
                  <a:schemeClr val="bg1"/>
                </a:solidFill>
                <a:latin typeface="+mj-lt"/>
                <a:ea typeface="+mj-ea"/>
                <a:cs typeface="+mj-cs"/>
              </a:defRPr>
            </a:lvl1pPr>
          </a:lstStyle>
          <a:p>
            <a:r>
              <a:rPr lang="en-US" sz="3300" dirty="0"/>
              <a:t>2.My case study (Macroeconomics 2) – role-based AI in practice</a:t>
            </a:r>
          </a:p>
          <a:p>
            <a:br>
              <a:rPr lang="en-US" sz="2000" dirty="0"/>
            </a:br>
            <a:r>
              <a:rPr lang="en-US" sz="2000" dirty="0"/>
              <a:t>Feedback: Students</a:t>
            </a:r>
          </a:p>
        </p:txBody>
      </p:sp>
    </p:spTree>
    <p:extLst>
      <p:ext uri="{BB962C8B-B14F-4D97-AF65-F5344CB8AC3E}">
        <p14:creationId xmlns:p14="http://schemas.microsoft.com/office/powerpoint/2010/main" val="4188394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DCD55-4834-7449-920E-77CA61614AD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E6DE75D-379C-6FC2-7903-FE816E5017E0}"/>
              </a:ext>
            </a:extLst>
          </p:cNvPr>
          <p:cNvSpPr txBox="1"/>
          <p:nvPr/>
        </p:nvSpPr>
        <p:spPr>
          <a:xfrm>
            <a:off x="329330" y="1566839"/>
            <a:ext cx="11533340" cy="2800767"/>
          </a:xfrm>
          <a:prstGeom prst="rect">
            <a:avLst/>
          </a:prstGeom>
          <a:noFill/>
        </p:spPr>
        <p:txBody>
          <a:bodyPr wrap="square">
            <a:spAutoFit/>
          </a:bodyPr>
          <a:lstStyle/>
          <a:p>
            <a:r>
              <a:rPr lang="en-GB" sz="2200" kern="0" dirty="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This is an excellent task which brings together all the most modern practises in economics </a:t>
            </a:r>
            <a:r>
              <a:rPr lang="en-GB" sz="2200" kern="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education. The scaffolded task enables students to engage with recent literature on a real world challenge, </a:t>
            </a:r>
            <a:r>
              <a:rPr lang="en-GB" sz="2200" b="1" kern="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all through the lens of modern AI and research techniques</a:t>
            </a:r>
            <a:r>
              <a:rPr lang="en-GB" sz="2200" kern="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The cleverness of the design of this task is to be applauded.</a:t>
            </a:r>
          </a:p>
          <a:p>
            <a:endParaRPr lang="en-GB" sz="2200" kern="0"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a:p>
            <a:r>
              <a:rPr lang="en-GB" sz="2200" kern="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Impressive. The students are given a rationale for the essay set, comprehensive guidance on how to answer the essay, suggested readings </a:t>
            </a:r>
            <a:r>
              <a:rPr lang="en-GB" sz="2200" b="1" kern="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(guidance on AI!) </a:t>
            </a:r>
            <a:r>
              <a:rPr lang="en-GB" sz="2200" kern="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and also how their answers will be assessed.</a:t>
            </a:r>
            <a:endParaRPr lang="en-GB" sz="2200" dirty="0">
              <a:solidFill>
                <a:schemeClr val="tx2"/>
              </a:solidFill>
              <a:latin typeface="Arial" panose="020B0604020202020204" pitchFamily="34" charset="0"/>
              <a:cs typeface="Arial" panose="020B0604020202020204" pitchFamily="34" charset="0"/>
            </a:endParaRPr>
          </a:p>
        </p:txBody>
      </p:sp>
      <p:sp>
        <p:nvSpPr>
          <p:cNvPr id="7" name="Title 2">
            <a:extLst>
              <a:ext uri="{FF2B5EF4-FFF2-40B4-BE49-F238E27FC236}">
                <a16:creationId xmlns:a16="http://schemas.microsoft.com/office/drawing/2014/main" id="{2D999A5E-0A40-300D-46DF-13F146FAE3F8}"/>
              </a:ext>
            </a:extLst>
          </p:cNvPr>
          <p:cNvSpPr txBox="1">
            <a:spLocks/>
          </p:cNvSpPr>
          <p:nvPr/>
        </p:nvSpPr>
        <p:spPr>
          <a:xfrm>
            <a:off x="178660" y="83616"/>
            <a:ext cx="12079725" cy="1127625"/>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3800" kern="1200">
                <a:solidFill>
                  <a:schemeClr val="bg1"/>
                </a:solidFill>
                <a:latin typeface="+mj-lt"/>
                <a:ea typeface="+mj-ea"/>
                <a:cs typeface="+mj-cs"/>
              </a:defRPr>
            </a:lvl1pPr>
          </a:lstStyle>
          <a:p>
            <a:r>
              <a:rPr lang="en-US" sz="3300" dirty="0"/>
              <a:t>2.My case study (Macroeconomics 2) – role-based AI in practice</a:t>
            </a:r>
          </a:p>
          <a:p>
            <a:br>
              <a:rPr lang="en-US" sz="2000" dirty="0"/>
            </a:br>
            <a:r>
              <a:rPr lang="en-US" sz="2000" dirty="0"/>
              <a:t>Feedback: External Examiners</a:t>
            </a:r>
          </a:p>
        </p:txBody>
      </p:sp>
    </p:spTree>
    <p:extLst>
      <p:ext uri="{BB962C8B-B14F-4D97-AF65-F5344CB8AC3E}">
        <p14:creationId xmlns:p14="http://schemas.microsoft.com/office/powerpoint/2010/main" val="1960204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DC20D57-90C5-1BC7-AC59-2D7E93E62DC8}"/>
              </a:ext>
            </a:extLst>
          </p:cNvPr>
          <p:cNvSpPr>
            <a:spLocks noGrp="1"/>
          </p:cNvSpPr>
          <p:nvPr>
            <p:ph type="subTitle" idx="1"/>
          </p:nvPr>
        </p:nvSpPr>
        <p:spPr>
          <a:xfrm>
            <a:off x="250521" y="2224717"/>
            <a:ext cx="11690958" cy="3552839"/>
          </a:xfrm>
        </p:spPr>
        <p:txBody>
          <a:bodyPr/>
          <a:lstStyle/>
          <a:p>
            <a:pPr algn="l"/>
            <a:r>
              <a:rPr lang="en-US" dirty="0"/>
              <a:t>Trade Intelligence and Negotiation Adviser (TINA)</a:t>
            </a:r>
          </a:p>
          <a:p>
            <a:pPr algn="l"/>
            <a:r>
              <a:rPr lang="en-GB" dirty="0">
                <a:ea typeface="+mn-lt"/>
                <a:cs typeface="+mn-lt"/>
                <a:hlinkClick r:id="rId2"/>
              </a:rPr>
              <a:t>https://tina.trade/</a:t>
            </a:r>
            <a:endParaRPr lang="en-GB" dirty="0">
              <a:ea typeface="+mn-lt"/>
              <a:cs typeface="+mn-lt"/>
            </a:endParaRPr>
          </a:p>
          <a:p>
            <a:pPr algn="l"/>
            <a:endParaRPr lang="en-GB" dirty="0">
              <a:ea typeface="+mn-lt"/>
              <a:cs typeface="+mn-lt"/>
            </a:endParaRPr>
          </a:p>
          <a:p>
            <a:pPr algn="l"/>
            <a:r>
              <a:rPr lang="en-GB" dirty="0">
                <a:ea typeface="+mn-lt"/>
                <a:cs typeface="+mn-lt"/>
              </a:rPr>
              <a:t>Password:  </a:t>
            </a:r>
            <a:r>
              <a:rPr lang="en-GB" b="1" dirty="0">
                <a:ea typeface="+mn-lt"/>
                <a:cs typeface="+mn-lt"/>
              </a:rPr>
              <a:t>TINA</a:t>
            </a:r>
          </a:p>
          <a:p>
            <a:pPr algn="l"/>
            <a:r>
              <a:rPr lang="en-GB" dirty="0">
                <a:ea typeface="+mn-lt"/>
                <a:cs typeface="+mn-lt"/>
              </a:rPr>
              <a:t> </a:t>
            </a:r>
          </a:p>
          <a:p>
            <a:pPr algn="l"/>
            <a:r>
              <a:rPr lang="en-GB" dirty="0">
                <a:ea typeface="+mn-lt"/>
                <a:cs typeface="+mn-lt"/>
              </a:rPr>
              <a:t>(key concepts: </a:t>
            </a:r>
          </a:p>
          <a:p>
            <a:pPr algn="l"/>
            <a:r>
              <a:rPr lang="en-GB" dirty="0">
                <a:ea typeface="+mn-lt"/>
                <a:cs typeface="+mn-lt"/>
              </a:rPr>
              <a:t>tariff changes, partial equilibrium,</a:t>
            </a:r>
          </a:p>
          <a:p>
            <a:pPr algn="l"/>
            <a:r>
              <a:rPr lang="en-GB" dirty="0">
                <a:ea typeface="+mn-lt"/>
                <a:cs typeface="+mn-lt"/>
              </a:rPr>
              <a:t>trade creation, trade diversion, elasticities)</a:t>
            </a:r>
          </a:p>
          <a:p>
            <a:pPr algn="l"/>
            <a:endParaRPr lang="en-GB" dirty="0">
              <a:ea typeface="+mn-lt"/>
              <a:cs typeface="+mn-lt"/>
            </a:endParaRPr>
          </a:p>
          <a:p>
            <a:pPr algn="l"/>
            <a:endParaRPr lang="en-GB" dirty="0">
              <a:ea typeface="+mn-lt"/>
              <a:cs typeface="+mn-lt"/>
            </a:endParaRPr>
          </a:p>
          <a:p>
            <a:pPr algn="l"/>
            <a:endParaRPr lang="en-GB" dirty="0">
              <a:ea typeface="+mn-lt"/>
              <a:cs typeface="+mn-lt"/>
            </a:endParaRPr>
          </a:p>
          <a:p>
            <a:pPr algn="l"/>
            <a:endParaRPr lang="en-GB" dirty="0">
              <a:ea typeface="+mn-lt"/>
              <a:cs typeface="+mn-lt"/>
            </a:endParaRPr>
          </a:p>
          <a:p>
            <a:pPr algn="l"/>
            <a:r>
              <a:rPr lang="en-GB" dirty="0">
                <a:ea typeface="+mn-lt"/>
                <a:cs typeface="+mn-lt"/>
                <a:hlinkClick r:id="rId2"/>
              </a:rPr>
              <a:t>https://tina.trade/</a:t>
            </a:r>
            <a:endParaRPr lang="en-GB" dirty="0">
              <a:ea typeface="+mn-lt"/>
              <a:cs typeface="+mn-lt"/>
            </a:endParaRPr>
          </a:p>
          <a:p>
            <a:pPr algn="l"/>
            <a:r>
              <a:rPr lang="en-GB" dirty="0">
                <a:ea typeface="+mn-lt"/>
                <a:cs typeface="+mn-lt"/>
                <a:hlinkClick r:id="rId3"/>
              </a:rPr>
              <a:t>https://www.unescap.org/our-work/trade-investment-innovation/training/tina</a:t>
            </a:r>
            <a:endParaRPr lang="en-GB" dirty="0">
              <a:ea typeface="+mn-lt"/>
              <a:cs typeface="+mn-lt"/>
            </a:endParaRPr>
          </a:p>
          <a:p>
            <a:pPr algn="l"/>
            <a:endParaRPr lang="en-GB" dirty="0">
              <a:ea typeface="+mn-lt"/>
              <a:cs typeface="+mn-lt"/>
            </a:endParaRPr>
          </a:p>
          <a:p>
            <a:endParaRPr lang="en-GB" dirty="0">
              <a:cs typeface="Arial"/>
            </a:endParaRPr>
          </a:p>
        </p:txBody>
      </p:sp>
      <p:sp>
        <p:nvSpPr>
          <p:cNvPr id="3" name="Title 2">
            <a:extLst>
              <a:ext uri="{FF2B5EF4-FFF2-40B4-BE49-F238E27FC236}">
                <a16:creationId xmlns:a16="http://schemas.microsoft.com/office/drawing/2014/main" id="{E27470A9-F052-488A-2654-F8D411CAE463}"/>
              </a:ext>
            </a:extLst>
          </p:cNvPr>
          <p:cNvSpPr>
            <a:spLocks noGrp="1"/>
          </p:cNvSpPr>
          <p:nvPr>
            <p:ph type="ctrTitle"/>
          </p:nvPr>
        </p:nvSpPr>
        <p:spPr>
          <a:xfrm>
            <a:off x="1527750" y="152399"/>
            <a:ext cx="11232000" cy="1080000"/>
          </a:xfrm>
        </p:spPr>
        <p:txBody>
          <a:bodyPr/>
          <a:lstStyle/>
          <a:p>
            <a:pPr algn="just"/>
            <a:r>
              <a:rPr lang="en-US" sz="3300" dirty="0">
                <a:latin typeface="Georgia"/>
                <a:cs typeface="Arial"/>
              </a:rPr>
              <a:t>3.Introducing TINA – a trade simulation tool</a:t>
            </a:r>
            <a:endParaRPr lang="en-GB" sz="3300" dirty="0">
              <a:latin typeface="Georgia"/>
              <a:cs typeface="Arial"/>
            </a:endParaRPr>
          </a:p>
          <a:p>
            <a:endParaRPr lang="en-GB" dirty="0"/>
          </a:p>
        </p:txBody>
      </p:sp>
      <p:pic>
        <p:nvPicPr>
          <p:cNvPr id="6" name="Picture 5" descr="A qr code with a white background&#10;&#10;AI-generated content may be incorrect.">
            <a:extLst>
              <a:ext uri="{FF2B5EF4-FFF2-40B4-BE49-F238E27FC236}">
                <a16:creationId xmlns:a16="http://schemas.microsoft.com/office/drawing/2014/main" id="{F50E9AA2-CF21-296C-0E53-7B18303877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1338431"/>
            <a:ext cx="4519108" cy="4519108"/>
          </a:xfrm>
          <a:prstGeom prst="rect">
            <a:avLst/>
          </a:prstGeom>
        </p:spPr>
      </p:pic>
    </p:spTree>
    <p:extLst>
      <p:ext uri="{BB962C8B-B14F-4D97-AF65-F5344CB8AC3E}">
        <p14:creationId xmlns:p14="http://schemas.microsoft.com/office/powerpoint/2010/main" val="424830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68C21-CD4D-B64E-D76D-830E662A8642}"/>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3EFBD09F-7135-DA37-2C93-1251EFD39F76}"/>
              </a:ext>
            </a:extLst>
          </p:cNvPr>
          <p:cNvSpPr>
            <a:spLocks noGrp="1"/>
          </p:cNvSpPr>
          <p:nvPr>
            <p:ph type="subTitle" idx="1"/>
          </p:nvPr>
        </p:nvSpPr>
        <p:spPr>
          <a:xfrm>
            <a:off x="250521" y="2224717"/>
            <a:ext cx="11690958" cy="3552839"/>
          </a:xfrm>
        </p:spPr>
        <p:txBody>
          <a:bodyPr/>
          <a:lstStyle/>
          <a:p>
            <a:pPr algn="l"/>
            <a:endParaRPr lang="en-GB" dirty="0">
              <a:ea typeface="+mn-lt"/>
              <a:cs typeface="+mn-lt"/>
            </a:endParaRPr>
          </a:p>
          <a:p>
            <a:endParaRPr lang="en-GB" dirty="0">
              <a:cs typeface="Arial"/>
            </a:endParaRPr>
          </a:p>
        </p:txBody>
      </p:sp>
      <p:sp>
        <p:nvSpPr>
          <p:cNvPr id="3" name="Title 2">
            <a:extLst>
              <a:ext uri="{FF2B5EF4-FFF2-40B4-BE49-F238E27FC236}">
                <a16:creationId xmlns:a16="http://schemas.microsoft.com/office/drawing/2014/main" id="{68BF3B11-98C4-41B8-A0F3-C33E30B87A51}"/>
              </a:ext>
            </a:extLst>
          </p:cNvPr>
          <p:cNvSpPr>
            <a:spLocks noGrp="1"/>
          </p:cNvSpPr>
          <p:nvPr>
            <p:ph type="ctrTitle"/>
          </p:nvPr>
        </p:nvSpPr>
        <p:spPr>
          <a:xfrm>
            <a:off x="1527750" y="152399"/>
            <a:ext cx="11232000" cy="1080000"/>
          </a:xfrm>
        </p:spPr>
        <p:txBody>
          <a:bodyPr/>
          <a:lstStyle/>
          <a:p>
            <a:pPr algn="just"/>
            <a:r>
              <a:rPr lang="en-US" sz="3300" dirty="0">
                <a:latin typeface="Georgia"/>
                <a:cs typeface="Arial"/>
              </a:rPr>
              <a:t>3.Introducing TINA – a trade simulation tool</a:t>
            </a:r>
            <a:endParaRPr lang="en-GB" sz="3300">
              <a:latin typeface="Georgia"/>
              <a:cs typeface="Arial"/>
            </a:endParaRPr>
          </a:p>
          <a:p>
            <a:endParaRPr lang="en-GB" dirty="0"/>
          </a:p>
        </p:txBody>
      </p:sp>
      <p:pic>
        <p:nvPicPr>
          <p:cNvPr id="8" name="Picture 7">
            <a:extLst>
              <a:ext uri="{FF2B5EF4-FFF2-40B4-BE49-F238E27FC236}">
                <a16:creationId xmlns:a16="http://schemas.microsoft.com/office/drawing/2014/main" id="{6B807032-4860-9E1E-B6F6-AEC48A1E67FC}"/>
              </a:ext>
            </a:extLst>
          </p:cNvPr>
          <p:cNvPicPr>
            <a:picLocks noChangeAspect="1"/>
          </p:cNvPicPr>
          <p:nvPr/>
        </p:nvPicPr>
        <p:blipFill>
          <a:blip r:embed="rId2"/>
          <a:stretch>
            <a:fillRect/>
          </a:stretch>
        </p:blipFill>
        <p:spPr>
          <a:xfrm>
            <a:off x="989556" y="741747"/>
            <a:ext cx="9795354" cy="5035809"/>
          </a:xfrm>
          <a:prstGeom prst="rect">
            <a:avLst/>
          </a:prstGeom>
        </p:spPr>
      </p:pic>
      <p:pic>
        <p:nvPicPr>
          <p:cNvPr id="10" name="Picture 9">
            <a:extLst>
              <a:ext uri="{FF2B5EF4-FFF2-40B4-BE49-F238E27FC236}">
                <a16:creationId xmlns:a16="http://schemas.microsoft.com/office/drawing/2014/main" id="{8B764977-6A93-5B96-5BEB-57B0C7150A5F}"/>
              </a:ext>
            </a:extLst>
          </p:cNvPr>
          <p:cNvPicPr>
            <a:picLocks noChangeAspect="1"/>
          </p:cNvPicPr>
          <p:nvPr/>
        </p:nvPicPr>
        <p:blipFill>
          <a:blip r:embed="rId3"/>
          <a:stretch>
            <a:fillRect/>
          </a:stretch>
        </p:blipFill>
        <p:spPr>
          <a:xfrm>
            <a:off x="1060800" y="5709177"/>
            <a:ext cx="9652866" cy="1148823"/>
          </a:xfrm>
          <a:prstGeom prst="rect">
            <a:avLst/>
          </a:prstGeom>
        </p:spPr>
      </p:pic>
    </p:spTree>
    <p:extLst>
      <p:ext uri="{BB962C8B-B14F-4D97-AF65-F5344CB8AC3E}">
        <p14:creationId xmlns:p14="http://schemas.microsoft.com/office/powerpoint/2010/main" val="2782040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5BD1AE-9C16-A894-C7B6-6F5774802BA8}"/>
              </a:ext>
            </a:extLst>
          </p:cNvPr>
          <p:cNvPicPr>
            <a:picLocks noChangeAspect="1"/>
          </p:cNvPicPr>
          <p:nvPr/>
        </p:nvPicPr>
        <p:blipFill>
          <a:blip r:embed="rId2"/>
          <a:stretch>
            <a:fillRect/>
          </a:stretch>
        </p:blipFill>
        <p:spPr>
          <a:xfrm>
            <a:off x="572308" y="1253779"/>
            <a:ext cx="9323254" cy="1736200"/>
          </a:xfrm>
          <a:prstGeom prst="rect">
            <a:avLst/>
          </a:prstGeom>
        </p:spPr>
      </p:pic>
      <p:pic>
        <p:nvPicPr>
          <p:cNvPr id="9" name="Picture 8">
            <a:extLst>
              <a:ext uri="{FF2B5EF4-FFF2-40B4-BE49-F238E27FC236}">
                <a16:creationId xmlns:a16="http://schemas.microsoft.com/office/drawing/2014/main" id="{75C0A4FD-5967-2FDC-B3E1-8799FFEB2B65}"/>
              </a:ext>
            </a:extLst>
          </p:cNvPr>
          <p:cNvPicPr>
            <a:picLocks noChangeAspect="1"/>
          </p:cNvPicPr>
          <p:nvPr/>
        </p:nvPicPr>
        <p:blipFill>
          <a:blip r:embed="rId3"/>
          <a:stretch>
            <a:fillRect/>
          </a:stretch>
        </p:blipFill>
        <p:spPr>
          <a:xfrm>
            <a:off x="480000" y="2989979"/>
            <a:ext cx="9415562" cy="878041"/>
          </a:xfrm>
          <a:prstGeom prst="rect">
            <a:avLst/>
          </a:prstGeom>
        </p:spPr>
      </p:pic>
      <p:pic>
        <p:nvPicPr>
          <p:cNvPr id="11" name="Picture 10">
            <a:extLst>
              <a:ext uri="{FF2B5EF4-FFF2-40B4-BE49-F238E27FC236}">
                <a16:creationId xmlns:a16="http://schemas.microsoft.com/office/drawing/2014/main" id="{2E3D3C27-FB8D-A561-CEB2-DB60E5D5B4BA}"/>
              </a:ext>
            </a:extLst>
          </p:cNvPr>
          <p:cNvPicPr>
            <a:picLocks noChangeAspect="1"/>
          </p:cNvPicPr>
          <p:nvPr/>
        </p:nvPicPr>
        <p:blipFill>
          <a:blip r:embed="rId4"/>
          <a:stretch>
            <a:fillRect/>
          </a:stretch>
        </p:blipFill>
        <p:spPr>
          <a:xfrm>
            <a:off x="433846" y="4038064"/>
            <a:ext cx="9415562" cy="1994394"/>
          </a:xfrm>
          <a:prstGeom prst="rect">
            <a:avLst/>
          </a:prstGeom>
        </p:spPr>
      </p:pic>
      <p:pic>
        <p:nvPicPr>
          <p:cNvPr id="13" name="Picture 12">
            <a:extLst>
              <a:ext uri="{FF2B5EF4-FFF2-40B4-BE49-F238E27FC236}">
                <a16:creationId xmlns:a16="http://schemas.microsoft.com/office/drawing/2014/main" id="{9B5759D5-DD57-55F7-D4EA-72CA1AB8FC51}"/>
              </a:ext>
            </a:extLst>
          </p:cNvPr>
          <p:cNvPicPr>
            <a:picLocks noChangeAspect="1"/>
          </p:cNvPicPr>
          <p:nvPr/>
        </p:nvPicPr>
        <p:blipFill>
          <a:blip r:embed="rId5"/>
          <a:stretch>
            <a:fillRect/>
          </a:stretch>
        </p:blipFill>
        <p:spPr>
          <a:xfrm>
            <a:off x="526154" y="5944848"/>
            <a:ext cx="9323254" cy="825542"/>
          </a:xfrm>
          <a:prstGeom prst="rect">
            <a:avLst/>
          </a:prstGeom>
        </p:spPr>
      </p:pic>
      <p:sp>
        <p:nvSpPr>
          <p:cNvPr id="14" name="Title 2">
            <a:extLst>
              <a:ext uri="{FF2B5EF4-FFF2-40B4-BE49-F238E27FC236}">
                <a16:creationId xmlns:a16="http://schemas.microsoft.com/office/drawing/2014/main" id="{25C3C6F8-6E58-79B6-8951-32955D2AD959}"/>
              </a:ext>
            </a:extLst>
          </p:cNvPr>
          <p:cNvSpPr>
            <a:spLocks noGrp="1"/>
          </p:cNvSpPr>
          <p:nvPr>
            <p:ph type="ctrTitle"/>
          </p:nvPr>
        </p:nvSpPr>
        <p:spPr>
          <a:xfrm>
            <a:off x="479425" y="47625"/>
            <a:ext cx="11233150" cy="1079500"/>
          </a:xfrm>
        </p:spPr>
        <p:txBody>
          <a:bodyPr/>
          <a:lstStyle/>
          <a:p>
            <a:pPr algn="just"/>
            <a:r>
              <a:rPr lang="en-US" sz="3300" dirty="0">
                <a:latin typeface="Georgia"/>
                <a:cs typeface="Arial"/>
              </a:rPr>
              <a:t>3.Introducing TINA – a trade simulation tool</a:t>
            </a:r>
            <a:endParaRPr lang="en-GB" sz="3300" dirty="0">
              <a:latin typeface="Georgia"/>
              <a:cs typeface="Arial"/>
            </a:endParaRPr>
          </a:p>
          <a:p>
            <a:endParaRPr lang="en-GB" dirty="0"/>
          </a:p>
        </p:txBody>
      </p:sp>
    </p:spTree>
    <p:extLst>
      <p:ext uri="{BB962C8B-B14F-4D97-AF65-F5344CB8AC3E}">
        <p14:creationId xmlns:p14="http://schemas.microsoft.com/office/powerpoint/2010/main" val="2635296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AF2AE32-DFB4-A1AA-2ED7-4A9EB78845A2}"/>
              </a:ext>
            </a:extLst>
          </p:cNvPr>
          <p:cNvGraphicFramePr>
            <a:graphicFrameLocks noGrp="1"/>
          </p:cNvGraphicFramePr>
          <p:nvPr>
            <p:extLst>
              <p:ext uri="{D42A27DB-BD31-4B8C-83A1-F6EECF244321}">
                <p14:modId xmlns:p14="http://schemas.microsoft.com/office/powerpoint/2010/main" val="3835362562"/>
              </p:ext>
            </p:extLst>
          </p:nvPr>
        </p:nvGraphicFramePr>
        <p:xfrm>
          <a:off x="1279743" y="1556561"/>
          <a:ext cx="9632517" cy="5253815"/>
        </p:xfrm>
        <a:graphic>
          <a:graphicData uri="http://schemas.openxmlformats.org/drawingml/2006/table">
            <a:tbl>
              <a:tblPr firstRow="1" firstCol="1" bandRow="1">
                <a:tableStyleId>{5C22544A-7EE6-4342-B048-85BDC9FD1C3A}</a:tableStyleId>
              </a:tblPr>
              <a:tblGrid>
                <a:gridCol w="3210839">
                  <a:extLst>
                    <a:ext uri="{9D8B030D-6E8A-4147-A177-3AD203B41FA5}">
                      <a16:colId xmlns:a16="http://schemas.microsoft.com/office/drawing/2014/main" val="3158423699"/>
                    </a:ext>
                  </a:extLst>
                </a:gridCol>
                <a:gridCol w="3210839">
                  <a:extLst>
                    <a:ext uri="{9D8B030D-6E8A-4147-A177-3AD203B41FA5}">
                      <a16:colId xmlns:a16="http://schemas.microsoft.com/office/drawing/2014/main" val="1110785461"/>
                    </a:ext>
                  </a:extLst>
                </a:gridCol>
                <a:gridCol w="3210839">
                  <a:extLst>
                    <a:ext uri="{9D8B030D-6E8A-4147-A177-3AD203B41FA5}">
                      <a16:colId xmlns:a16="http://schemas.microsoft.com/office/drawing/2014/main" val="3340285980"/>
                    </a:ext>
                  </a:extLst>
                </a:gridCol>
              </a:tblGrid>
              <a:tr h="425785">
                <a:tc>
                  <a:txBody>
                    <a:bodyPr/>
                    <a:lstStyle/>
                    <a:p>
                      <a:pPr>
                        <a:lnSpc>
                          <a:spcPct val="115000"/>
                        </a:lnSpc>
                        <a:spcAft>
                          <a:spcPts val="1000"/>
                        </a:spcAft>
                        <a:buNone/>
                      </a:pPr>
                      <a:r>
                        <a:rPr lang="en-US" sz="1800">
                          <a:effectLst/>
                        </a:rPr>
                        <a:t>Concepts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effectLst/>
                        </a:rPr>
                        <a:t>Data Interpretation</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effectLst/>
                        </a:rPr>
                        <a:t>Simulation</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266491418"/>
                  </a:ext>
                </a:extLst>
              </a:tr>
              <a:tr h="891116">
                <a:tc>
                  <a:txBody>
                    <a:bodyPr/>
                    <a:lstStyle/>
                    <a:p>
                      <a:pPr>
                        <a:lnSpc>
                          <a:spcPct val="115000"/>
                        </a:lnSpc>
                        <a:spcAft>
                          <a:spcPts val="1000"/>
                        </a:spcAft>
                        <a:buNone/>
                      </a:pPr>
                      <a:r>
                        <a:rPr lang="en-US" sz="1800" dirty="0">
                          <a:effectLst/>
                        </a:rPr>
                        <a:t>AI checks/challenges understanding</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effectLst/>
                        </a:rPr>
                        <a:t>AI guides reading of TINA outputs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effectLst/>
                        </a:rPr>
                        <a:t>AI acts as examiner</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110601186"/>
                  </a:ext>
                </a:extLst>
              </a:tr>
              <a:tr h="891116">
                <a:tc>
                  <a:txBody>
                    <a:bodyPr/>
                    <a:lstStyle/>
                    <a:p>
                      <a:pPr>
                        <a:lnSpc>
                          <a:spcPct val="115000"/>
                        </a:lnSpc>
                        <a:spcAft>
                          <a:spcPts val="1000"/>
                        </a:spcAft>
                        <a:buNone/>
                      </a:pPr>
                      <a:r>
                        <a:rPr lang="en-US" sz="1800" dirty="0">
                          <a:effectLst/>
                        </a:rPr>
                        <a:t>Partial vs. general equilibrium</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effectLst/>
                        </a:rPr>
                        <a:t>Example: US tariffs on Bangladesh (2025)</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effectLst/>
                        </a:rPr>
                        <a:t>Students change tariffs in TINA</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417897905"/>
                  </a:ext>
                </a:extLst>
              </a:tr>
              <a:tr h="891116">
                <a:tc>
                  <a:txBody>
                    <a:bodyPr/>
                    <a:lstStyle/>
                    <a:p>
                      <a:pPr>
                        <a:lnSpc>
                          <a:spcPct val="115000"/>
                        </a:lnSpc>
                        <a:spcAft>
                          <a:spcPts val="1000"/>
                        </a:spcAft>
                        <a:buNone/>
                      </a:pPr>
                      <a:r>
                        <a:rPr lang="en-US" sz="1800" dirty="0">
                          <a:effectLst/>
                        </a:rPr>
                        <a:t>Elasticities: Em, Es, Ex</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effectLst/>
                        </a:rPr>
                        <a:t>Asks: 'Which elasticity explains this?'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effectLst/>
                        </a:rPr>
                        <a:t>Asks: 'Which dominates, TC or TD?'</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896198149"/>
                  </a:ext>
                </a:extLst>
              </a:tr>
              <a:tr h="891116">
                <a:tc>
                  <a:txBody>
                    <a:bodyPr/>
                    <a:lstStyle/>
                    <a:p>
                      <a:pPr>
                        <a:lnSpc>
                          <a:spcPct val="115000"/>
                        </a:lnSpc>
                        <a:spcAft>
                          <a:spcPts val="1000"/>
                        </a:spcAft>
                        <a:buNone/>
                      </a:pPr>
                      <a:r>
                        <a:rPr lang="en-US" sz="1800" dirty="0">
                          <a:effectLst/>
                        </a:rPr>
                        <a:t>Goal: Understand assumptions and limitations</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effectLst/>
                        </a:rPr>
                        <a:t>Goal: Connect data to theory</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effectLst/>
                        </a:rPr>
                        <a:t>Asks: 'Communicate the net effect (TC+TD)'</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385591673"/>
                  </a:ext>
                </a:extLst>
              </a:tr>
              <a:tr h="891116">
                <a:tc>
                  <a:txBody>
                    <a:bodyPr/>
                    <a:lstStyle/>
                    <a:p>
                      <a:pPr>
                        <a:lnSpc>
                          <a:spcPct val="115000"/>
                        </a:lnSpc>
                        <a:spcAft>
                          <a:spcPts val="1000"/>
                        </a:spcAft>
                        <a:buNone/>
                      </a:pPr>
                      <a:r>
                        <a:rPr lang="en-US" sz="1800">
                          <a:effectLst/>
                        </a:rPr>
                        <a:t> </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effectLst/>
                        </a:rPr>
                        <a:t> </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effectLst/>
                        </a:rPr>
                        <a:t>Goal: Apply knowledge, </a:t>
                      </a:r>
                      <a:r>
                        <a:rPr lang="en-US" sz="1800" dirty="0" err="1">
                          <a:effectLst/>
                        </a:rPr>
                        <a:t>practise</a:t>
                      </a:r>
                      <a:r>
                        <a:rPr lang="en-US" sz="1800" dirty="0">
                          <a:effectLst/>
                        </a:rPr>
                        <a:t> analysis + explain results (not just button-clicking)</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951772940"/>
                  </a:ext>
                </a:extLst>
              </a:tr>
            </a:tbl>
          </a:graphicData>
        </a:graphic>
      </p:graphicFrame>
      <p:sp>
        <p:nvSpPr>
          <p:cNvPr id="5" name="Rectangle 1">
            <a:extLst>
              <a:ext uri="{FF2B5EF4-FFF2-40B4-BE49-F238E27FC236}">
                <a16:creationId xmlns:a16="http://schemas.microsoft.com/office/drawing/2014/main" id="{35D49B5C-02CF-D445-C306-837A70022422}"/>
              </a:ext>
            </a:extLst>
          </p:cNvPr>
          <p:cNvSpPr>
            <a:spLocks noGrp="1" noChangeArrowheads="1"/>
          </p:cNvSpPr>
          <p:nvPr>
            <p:ph type="subTitle" idx="1"/>
          </p:nvPr>
        </p:nvSpPr>
        <p:spPr bwMode="auto">
          <a:xfrm>
            <a:off x="212942" y="857675"/>
            <a:ext cx="8726468" cy="96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04704"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365F91"/>
                </a:solidFill>
                <a:effectLst/>
                <a:latin typeface="Calibri" panose="020F0502020204030204" pitchFamily="34" charset="0"/>
                <a:ea typeface="MS Gothic" panose="020B0609070205080204" pitchFamily="49" charset="-128"/>
                <a:cs typeface="Times New Roman" panose="02020603050405020304" pitchFamily="18" charset="0"/>
              </a:rPr>
              <a:t>Socratic AI Roles in TINA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itle 2">
            <a:extLst>
              <a:ext uri="{FF2B5EF4-FFF2-40B4-BE49-F238E27FC236}">
                <a16:creationId xmlns:a16="http://schemas.microsoft.com/office/drawing/2014/main" id="{0E7528B5-58E9-B8DE-34DE-E314C5027190}"/>
              </a:ext>
            </a:extLst>
          </p:cNvPr>
          <p:cNvSpPr>
            <a:spLocks noGrp="1"/>
          </p:cNvSpPr>
          <p:nvPr>
            <p:ph type="ctrTitle"/>
          </p:nvPr>
        </p:nvSpPr>
        <p:spPr>
          <a:xfrm>
            <a:off x="1527750" y="152399"/>
            <a:ext cx="11232000" cy="1080000"/>
          </a:xfrm>
        </p:spPr>
        <p:txBody>
          <a:bodyPr/>
          <a:lstStyle/>
          <a:p>
            <a:pPr algn="just"/>
            <a:r>
              <a:rPr lang="en-US" sz="3300" dirty="0">
                <a:latin typeface="Georgia"/>
                <a:cs typeface="Arial"/>
              </a:rPr>
              <a:t>3.Introducing TINA – a trade simulation tool</a:t>
            </a:r>
            <a:endParaRPr lang="en-GB" sz="3300" dirty="0">
              <a:latin typeface="Georgia"/>
              <a:cs typeface="Arial"/>
            </a:endParaRPr>
          </a:p>
          <a:p>
            <a:endParaRPr lang="en-GB" dirty="0"/>
          </a:p>
        </p:txBody>
      </p:sp>
    </p:spTree>
    <p:extLst>
      <p:ext uri="{BB962C8B-B14F-4D97-AF65-F5344CB8AC3E}">
        <p14:creationId xmlns:p14="http://schemas.microsoft.com/office/powerpoint/2010/main" val="3158831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B452F-F4F4-D402-8C93-8B09B8EA8D09}"/>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C10979F8-E5EB-4B9A-A704-548076EAA7DC}"/>
              </a:ext>
            </a:extLst>
          </p:cNvPr>
          <p:cNvSpPr>
            <a:spLocks noGrp="1"/>
          </p:cNvSpPr>
          <p:nvPr>
            <p:ph type="ctrTitle"/>
          </p:nvPr>
        </p:nvSpPr>
        <p:spPr>
          <a:xfrm>
            <a:off x="479425" y="47625"/>
            <a:ext cx="11233150" cy="1079500"/>
          </a:xfrm>
        </p:spPr>
        <p:txBody>
          <a:bodyPr/>
          <a:lstStyle/>
          <a:p>
            <a:r>
              <a:rPr lang="en-GB" dirty="0"/>
              <a:t>4. SOCRA-TIN(AI) Demo</a:t>
            </a:r>
          </a:p>
        </p:txBody>
      </p:sp>
      <p:sp>
        <p:nvSpPr>
          <p:cNvPr id="3" name="Rectangle 1">
            <a:extLst>
              <a:ext uri="{FF2B5EF4-FFF2-40B4-BE49-F238E27FC236}">
                <a16:creationId xmlns:a16="http://schemas.microsoft.com/office/drawing/2014/main" id="{52C45EA2-933D-DB55-8541-153EED8D6600}"/>
              </a:ext>
            </a:extLst>
          </p:cNvPr>
          <p:cNvSpPr>
            <a:spLocks noGrp="1" noChangeArrowheads="1"/>
          </p:cNvSpPr>
          <p:nvPr>
            <p:ph type="subTitle" idx="1"/>
          </p:nvPr>
        </p:nvSpPr>
        <p:spPr bwMode="auto">
          <a:xfrm>
            <a:off x="295349" y="1607073"/>
            <a:ext cx="1189665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b="0" i="0" u="none" strike="noStrike" cap="none" normalizeH="0" baseline="0" dirty="0">
                <a:ln>
                  <a:noFill/>
                </a:ln>
                <a:effectLst/>
                <a:latin typeface="Arial" panose="020B0604020202020204" pitchFamily="34" charset="0"/>
              </a:rPr>
              <a:t>I want to use Socratic </a:t>
            </a:r>
            <a:r>
              <a:rPr kumimoji="0" lang="en-US" altLang="en-US" sz="2200" b="1" i="0" u="none" strike="noStrike" cap="none" normalizeH="0" baseline="0" dirty="0">
                <a:ln>
                  <a:noFill/>
                </a:ln>
                <a:effectLst/>
                <a:latin typeface="Arial" panose="020B0604020202020204" pitchFamily="34" charset="0"/>
              </a:rPr>
              <a:t>AI</a:t>
            </a:r>
            <a:r>
              <a:rPr kumimoji="0" lang="en-US" altLang="en-US" sz="2200" b="0" i="0" u="none" strike="noStrike" cap="none" normalizeH="0" baseline="0" dirty="0">
                <a:ln>
                  <a:noFill/>
                </a:ln>
                <a:effectLst/>
                <a:latin typeface="Arial" panose="020B0604020202020204" pitchFamily="34" charset="0"/>
              </a:rPr>
              <a:t> to guide students in TINA critically and correctly. I focus on </a:t>
            </a:r>
            <a:r>
              <a:rPr kumimoji="0" lang="en-US" altLang="en-US" sz="2200" b="1" i="0" u="none" strike="noStrike" cap="none" normalizeH="0" baseline="0" dirty="0">
                <a:ln>
                  <a:noFill/>
                </a:ln>
                <a:effectLst/>
                <a:latin typeface="Arial" panose="020B0604020202020204" pitchFamily="34" charset="0"/>
              </a:rPr>
              <a:t>concepts and assumptions</a:t>
            </a:r>
            <a:r>
              <a:rPr kumimoji="0" lang="en-US" altLang="en-US" sz="2200" b="0" i="0" u="none" strike="noStrike" cap="none" normalizeH="0" baseline="0" dirty="0">
                <a:ln>
                  <a:noFill/>
                </a:ln>
                <a:effectLst/>
                <a:latin typeface="Arial" panose="020B0604020202020204" pitchFamily="34" charset="0"/>
              </a:rPr>
              <a:t> (not data interpretation or simulations as we do not time today).</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2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b="0" i="0" u="none" strike="noStrike" cap="none" normalizeH="0" baseline="0" dirty="0">
                <a:ln>
                  <a:noFill/>
                </a:ln>
                <a:effectLst/>
                <a:latin typeface="Arial" panose="020B0604020202020204" pitchFamily="34" charset="0"/>
              </a:rPr>
              <a:t>Goal: ensure students understand </a:t>
            </a:r>
            <a:r>
              <a:rPr kumimoji="0" lang="en-US" altLang="en-US" sz="2200" b="1" i="0" u="none" strike="noStrike" cap="none" normalizeH="0" baseline="0" dirty="0">
                <a:ln>
                  <a:noFill/>
                </a:ln>
                <a:effectLst/>
                <a:latin typeface="Arial" panose="020B0604020202020204" pitchFamily="34" charset="0"/>
              </a:rPr>
              <a:t>assumptions and limitations</a:t>
            </a:r>
            <a:r>
              <a:rPr kumimoji="0" lang="en-US" altLang="en-US" sz="2200" b="0" i="0" u="none" strike="noStrike" cap="none" normalizeH="0" baseline="0" dirty="0">
                <a:ln>
                  <a:noFill/>
                </a:ln>
                <a:effectLst/>
                <a:latin typeface="Arial" panose="020B0604020202020204" pitchFamily="34" charset="0"/>
              </a:rPr>
              <a:t> before using TINA outputs.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2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b="0" i="0" u="none" strike="noStrike" cap="none" normalizeH="0" baseline="0" dirty="0">
                <a:ln>
                  <a:noFill/>
                </a:ln>
                <a:effectLst/>
                <a:latin typeface="Arial" panose="020B0604020202020204" pitchFamily="34" charset="0"/>
              </a:rPr>
              <a:t>I want that the custom Socratic TIN(AI) </a:t>
            </a:r>
          </a:p>
          <a:p>
            <a:pPr marL="800100" lvl="1" indent="-342900" algn="l" defTabSz="914400" eaLnBrk="0" fontAlgn="base" hangingPunct="0">
              <a:lnSpc>
                <a:spcPct val="100000"/>
              </a:lnSpc>
              <a:spcBef>
                <a:spcPct val="0"/>
              </a:spcBef>
              <a:spcAft>
                <a:spcPct val="0"/>
              </a:spcAft>
              <a:buFont typeface="Arial" panose="020B0604020202020204" pitchFamily="34" charset="0"/>
              <a:buChar char="•"/>
              <a:tabLst/>
            </a:pPr>
            <a:r>
              <a:rPr kumimoji="0" lang="en-US" altLang="en-US" sz="1800" b="0" i="0" u="none" strike="noStrike" cap="none" normalizeH="0" baseline="0" dirty="0">
                <a:ln>
                  <a:noFill/>
                </a:ln>
                <a:effectLst/>
                <a:latin typeface="Arial" panose="020B0604020202020204" pitchFamily="34" charset="0"/>
              </a:rPr>
              <a:t>does </a:t>
            </a:r>
            <a:r>
              <a:rPr kumimoji="0" lang="en-US" altLang="en-US" sz="1800" b="1" i="0" u="none" strike="noStrike" cap="none" normalizeH="0" baseline="0" dirty="0">
                <a:ln>
                  <a:noFill/>
                </a:ln>
                <a:effectLst/>
                <a:latin typeface="Arial" panose="020B0604020202020204" pitchFamily="34" charset="0"/>
              </a:rPr>
              <a:t>not</a:t>
            </a:r>
            <a:r>
              <a:rPr kumimoji="0" lang="en-US" altLang="en-US" sz="1800" b="0" i="0" u="none" strike="noStrike" cap="none" normalizeH="0" baseline="0" dirty="0">
                <a:ln>
                  <a:noFill/>
                </a:ln>
                <a:effectLst/>
                <a:latin typeface="Arial" panose="020B0604020202020204" pitchFamily="34" charset="0"/>
              </a:rPr>
              <a:t> just give answers</a:t>
            </a:r>
          </a:p>
          <a:p>
            <a:pPr marL="800100" lvl="1" indent="-342900" algn="l" defTabSz="914400" eaLnBrk="0" fontAlgn="base" hangingPunct="0">
              <a:lnSpc>
                <a:spcPct val="100000"/>
              </a:lnSpc>
              <a:spcBef>
                <a:spcPct val="0"/>
              </a:spcBef>
              <a:spcAft>
                <a:spcPct val="0"/>
              </a:spcAft>
              <a:buFont typeface="Arial" panose="020B0604020202020204" pitchFamily="34" charset="0"/>
              <a:buChar char="•"/>
              <a:tabLst/>
            </a:pPr>
            <a:r>
              <a:rPr kumimoji="0" lang="en-US" altLang="en-US" sz="1800" b="0" i="0" u="none" strike="noStrike" cap="none" normalizeH="0" baseline="0" dirty="0">
                <a:ln>
                  <a:noFill/>
                </a:ln>
                <a:effectLst/>
                <a:latin typeface="Arial" panose="020B0604020202020204" pitchFamily="34" charset="0"/>
              </a:rPr>
              <a:t>instead </a:t>
            </a:r>
            <a:r>
              <a:rPr kumimoji="0" lang="en-US" altLang="en-US" sz="1800" b="1" i="0" u="none" strike="noStrike" cap="none" normalizeH="0" baseline="0" dirty="0">
                <a:ln>
                  <a:noFill/>
                </a:ln>
                <a:effectLst/>
                <a:latin typeface="Arial" panose="020B0604020202020204" pitchFamily="34" charset="0"/>
              </a:rPr>
              <a:t>checks, challenges, and deepens</a:t>
            </a:r>
            <a:r>
              <a:rPr kumimoji="0" lang="en-US" altLang="en-US" sz="1800" b="0" i="0" u="none" strike="noStrike" cap="none" normalizeH="0" baseline="0" dirty="0">
                <a:ln>
                  <a:noFill/>
                </a:ln>
                <a:effectLst/>
                <a:latin typeface="Arial" panose="020B0604020202020204" pitchFamily="34" charset="0"/>
              </a:rPr>
              <a:t> student understanding</a:t>
            </a:r>
          </a:p>
          <a:p>
            <a:pPr marL="800100" lvl="1" indent="-342900" algn="l" defTabSz="914400" eaLnBrk="0" fontAlgn="base" hangingPunct="0">
              <a:lnSpc>
                <a:spcPct val="100000"/>
              </a:lnSpc>
              <a:spcBef>
                <a:spcPct val="0"/>
              </a:spcBef>
              <a:spcAft>
                <a:spcPct val="0"/>
              </a:spcAft>
              <a:buFont typeface="Arial" panose="020B0604020202020204" pitchFamily="34" charset="0"/>
              <a:buChar char="•"/>
              <a:tabLst/>
            </a:pPr>
            <a:endParaRPr kumimoji="0" lang="en-US" altLang="en-US" sz="18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b="0" i="0" u="none" strike="noStrike" cap="none" normalizeH="0" baseline="0" dirty="0">
                <a:ln>
                  <a:noFill/>
                </a:ln>
                <a:effectLst/>
                <a:latin typeface="Arial" panose="020B0604020202020204" pitchFamily="34" charset="0"/>
              </a:rPr>
              <a:t>I’ll give you a </a:t>
            </a:r>
            <a:r>
              <a:rPr kumimoji="0" lang="en-US" altLang="en-US" sz="2200" b="1" i="0" u="none" strike="noStrike" cap="none" normalizeH="0" baseline="0" dirty="0">
                <a:ln>
                  <a:noFill/>
                </a:ln>
                <a:effectLst/>
                <a:latin typeface="Arial" panose="020B0604020202020204" pitchFamily="34" charset="0"/>
              </a:rPr>
              <a:t>short demo</a:t>
            </a:r>
            <a:r>
              <a:rPr kumimoji="0" lang="en-US" altLang="en-US" sz="2200" b="0" i="0" u="none" strike="noStrike" cap="none" normalizeH="0" baseline="0" dirty="0">
                <a:ln>
                  <a:noFill/>
                </a:ln>
                <a:effectLst/>
                <a:latin typeface="Arial" panose="020B0604020202020204" pitchFamily="34" charset="0"/>
              </a:rPr>
              <a:t> of the AI in action.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2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b="0" i="0" u="none" strike="noStrike" cap="none" normalizeH="0" baseline="0" dirty="0">
                <a:ln>
                  <a:noFill/>
                </a:ln>
                <a:effectLst/>
                <a:latin typeface="Arial" panose="020B0604020202020204" pitchFamily="34" charset="0"/>
              </a:rPr>
              <a:t>Then, I’ll ask you to </a:t>
            </a:r>
            <a:r>
              <a:rPr kumimoji="0" lang="en-US" altLang="en-US" sz="2200" b="1" i="0" u="none" strike="noStrike" cap="none" normalizeH="0" baseline="0" dirty="0">
                <a:ln>
                  <a:noFill/>
                </a:ln>
                <a:effectLst/>
                <a:latin typeface="Arial" panose="020B0604020202020204" pitchFamily="34" charset="0"/>
              </a:rPr>
              <a:t>guess the rules</a:t>
            </a:r>
            <a:r>
              <a:rPr kumimoji="0" lang="en-US" altLang="en-US" sz="2200" b="0" i="0" u="none" strike="noStrike" cap="none" normalizeH="0" baseline="0" dirty="0">
                <a:ln>
                  <a:noFill/>
                </a:ln>
                <a:effectLst/>
                <a:latin typeface="Arial" panose="020B0604020202020204" pitchFamily="34" charset="0"/>
              </a:rPr>
              <a:t> I gave the AI to behave this way.</a:t>
            </a:r>
          </a:p>
        </p:txBody>
      </p:sp>
    </p:spTree>
    <p:extLst>
      <p:ext uri="{BB962C8B-B14F-4D97-AF65-F5344CB8AC3E}">
        <p14:creationId xmlns:p14="http://schemas.microsoft.com/office/powerpoint/2010/main" val="2993580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42A1BF-2202-F497-E3CA-04837D23F24A}"/>
              </a:ext>
            </a:extLst>
          </p:cNvPr>
          <p:cNvSpPr>
            <a:spLocks noGrp="1"/>
          </p:cNvSpPr>
          <p:nvPr>
            <p:ph type="body" sz="quarter" idx="15"/>
          </p:nvPr>
        </p:nvSpPr>
        <p:spPr>
          <a:xfrm>
            <a:off x="280594" y="1217641"/>
            <a:ext cx="5520000" cy="4140000"/>
          </a:xfrm>
        </p:spPr>
        <p:txBody>
          <a:bodyPr/>
          <a:lstStyle/>
          <a:p>
            <a:endParaRPr lang="en-US" sz="2800" b="1" dirty="0"/>
          </a:p>
          <a:p>
            <a:r>
              <a:rPr lang="en-US" sz="2800" b="1" dirty="0"/>
              <a:t>Or use link:</a:t>
            </a:r>
          </a:p>
          <a:p>
            <a:endParaRPr lang="en-GB" sz="2800" b="1" dirty="0"/>
          </a:p>
        </p:txBody>
      </p:sp>
      <p:sp>
        <p:nvSpPr>
          <p:cNvPr id="7" name="Title 2">
            <a:extLst>
              <a:ext uri="{FF2B5EF4-FFF2-40B4-BE49-F238E27FC236}">
                <a16:creationId xmlns:a16="http://schemas.microsoft.com/office/drawing/2014/main" id="{6AF8B2B8-C547-8CAB-5D1E-6F30A456B962}"/>
              </a:ext>
            </a:extLst>
          </p:cNvPr>
          <p:cNvSpPr>
            <a:spLocks noGrp="1"/>
          </p:cNvSpPr>
          <p:nvPr>
            <p:ph type="ctrTitle"/>
          </p:nvPr>
        </p:nvSpPr>
        <p:spPr>
          <a:xfrm>
            <a:off x="479425" y="47625"/>
            <a:ext cx="11233150" cy="1079500"/>
          </a:xfrm>
        </p:spPr>
        <p:txBody>
          <a:bodyPr/>
          <a:lstStyle/>
          <a:p>
            <a:r>
              <a:rPr lang="en-GB" dirty="0"/>
              <a:t>4. SOCRA-TIN(AI) Demo</a:t>
            </a:r>
          </a:p>
        </p:txBody>
      </p:sp>
      <p:sp>
        <p:nvSpPr>
          <p:cNvPr id="13" name="TextBox 12">
            <a:extLst>
              <a:ext uri="{FF2B5EF4-FFF2-40B4-BE49-F238E27FC236}">
                <a16:creationId xmlns:a16="http://schemas.microsoft.com/office/drawing/2014/main" id="{C3BD395F-AC1B-411C-7E70-A6B54D408136}"/>
              </a:ext>
            </a:extLst>
          </p:cNvPr>
          <p:cNvSpPr txBox="1"/>
          <p:nvPr/>
        </p:nvSpPr>
        <p:spPr>
          <a:xfrm>
            <a:off x="184019" y="5596493"/>
            <a:ext cx="11233150" cy="1046440"/>
          </a:xfrm>
          <a:prstGeom prst="rect">
            <a:avLst/>
          </a:prstGeom>
          <a:noFill/>
        </p:spPr>
        <p:txBody>
          <a:bodyPr wrap="square">
            <a:spAutoFit/>
          </a:bodyPr>
          <a:lstStyle/>
          <a:p>
            <a:r>
              <a:rPr lang="en-GB" sz="2200" dirty="0">
                <a:hlinkClick r:id="rId2"/>
              </a:rPr>
              <a:t>https://chatgpt.com/g/g-68c1eafb00908191a262349ea6c6a592-socra-tin-ai-an-ai-socratic-tutor-for-tina</a:t>
            </a:r>
            <a:endParaRPr lang="en-GB" sz="2200" dirty="0"/>
          </a:p>
          <a:p>
            <a:endParaRPr lang="en-GB" dirty="0"/>
          </a:p>
        </p:txBody>
      </p:sp>
      <p:sp>
        <p:nvSpPr>
          <p:cNvPr id="15" name="TextBox 14">
            <a:extLst>
              <a:ext uri="{FF2B5EF4-FFF2-40B4-BE49-F238E27FC236}">
                <a16:creationId xmlns:a16="http://schemas.microsoft.com/office/drawing/2014/main" id="{A56BDA00-E09E-2590-6844-57D6DA42DF55}"/>
              </a:ext>
            </a:extLst>
          </p:cNvPr>
          <p:cNvSpPr txBox="1"/>
          <p:nvPr/>
        </p:nvSpPr>
        <p:spPr>
          <a:xfrm>
            <a:off x="297496" y="3669340"/>
            <a:ext cx="6093912" cy="1231106"/>
          </a:xfrm>
          <a:prstGeom prst="rect">
            <a:avLst/>
          </a:prstGeom>
          <a:noFill/>
        </p:spPr>
        <p:txBody>
          <a:bodyPr wrap="square">
            <a:spAutoFit/>
          </a:bodyPr>
          <a:lstStyle/>
          <a:p>
            <a:endParaRPr lang="en-GB" sz="2800" dirty="0"/>
          </a:p>
          <a:p>
            <a:endParaRPr lang="en-GB" sz="2800" dirty="0"/>
          </a:p>
          <a:p>
            <a:endParaRPr lang="en-GB" dirty="0"/>
          </a:p>
        </p:txBody>
      </p:sp>
      <p:pic>
        <p:nvPicPr>
          <p:cNvPr id="25" name="Content Placeholder 24">
            <a:extLst>
              <a:ext uri="{FF2B5EF4-FFF2-40B4-BE49-F238E27FC236}">
                <a16:creationId xmlns:a16="http://schemas.microsoft.com/office/drawing/2014/main" id="{AF112E08-AB1C-6245-FFA8-E376B5BF15AA}"/>
              </a:ext>
            </a:extLst>
          </p:cNvPr>
          <p:cNvPicPr>
            <a:picLocks noGrp="1" noChangeAspect="1"/>
          </p:cNvPicPr>
          <p:nvPr>
            <p:ph sz="quarter" idx="16"/>
          </p:nvPr>
        </p:nvPicPr>
        <p:blipFill>
          <a:blip r:embed="rId3"/>
          <a:stretch>
            <a:fillRect/>
          </a:stretch>
        </p:blipFill>
        <p:spPr>
          <a:xfrm>
            <a:off x="7257919" y="1291709"/>
            <a:ext cx="4159250" cy="4140200"/>
          </a:xfrm>
          <a:prstGeom prst="rect">
            <a:avLst/>
          </a:prstGeom>
        </p:spPr>
      </p:pic>
      <p:sp>
        <p:nvSpPr>
          <p:cNvPr id="27" name="TextBox 26">
            <a:extLst>
              <a:ext uri="{FF2B5EF4-FFF2-40B4-BE49-F238E27FC236}">
                <a16:creationId xmlns:a16="http://schemas.microsoft.com/office/drawing/2014/main" id="{51C57469-9881-9DA4-0425-CCA9545E1E8F}"/>
              </a:ext>
            </a:extLst>
          </p:cNvPr>
          <p:cNvSpPr txBox="1"/>
          <p:nvPr/>
        </p:nvSpPr>
        <p:spPr>
          <a:xfrm>
            <a:off x="297496" y="2767319"/>
            <a:ext cx="6097772" cy="523220"/>
          </a:xfrm>
          <a:prstGeom prst="rect">
            <a:avLst/>
          </a:prstGeom>
          <a:noFill/>
        </p:spPr>
        <p:txBody>
          <a:bodyPr wrap="square">
            <a:spAutoFit/>
          </a:bodyPr>
          <a:lstStyle/>
          <a:p>
            <a:r>
              <a:rPr lang="en-GB" sz="2800" b="1" dirty="0">
                <a:hlinkClick r:id="rId4"/>
              </a:rPr>
              <a:t>https://bit.ly/socratinai</a:t>
            </a:r>
            <a:endParaRPr lang="en-GB" sz="2800" b="1" dirty="0"/>
          </a:p>
        </p:txBody>
      </p:sp>
    </p:spTree>
    <p:extLst>
      <p:ext uri="{BB962C8B-B14F-4D97-AF65-F5344CB8AC3E}">
        <p14:creationId xmlns:p14="http://schemas.microsoft.com/office/powerpoint/2010/main" val="632140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DBD3DE6-8C56-D4E5-0284-26D916031470}"/>
              </a:ext>
            </a:extLst>
          </p:cNvPr>
          <p:cNvSpPr>
            <a:spLocks noGrp="1"/>
          </p:cNvSpPr>
          <p:nvPr>
            <p:ph type="subTitle" idx="1"/>
          </p:nvPr>
        </p:nvSpPr>
        <p:spPr>
          <a:xfrm>
            <a:off x="293661" y="1315580"/>
            <a:ext cx="11717364" cy="4885195"/>
          </a:xfrm>
        </p:spPr>
        <p:txBody>
          <a:bodyPr/>
          <a:lstStyle/>
          <a:p>
            <a:pPr algn="just"/>
            <a:r>
              <a:rPr lang="en-US" sz="2200" dirty="0">
                <a:cs typeface="Arial"/>
              </a:rPr>
              <a:t>1.Why AI in teaching, why now</a:t>
            </a:r>
          </a:p>
          <a:p>
            <a:pPr algn="just"/>
            <a:endParaRPr lang="en-US" sz="2200" dirty="0">
              <a:cs typeface="Arial"/>
            </a:endParaRPr>
          </a:p>
          <a:p>
            <a:pPr algn="just"/>
            <a:r>
              <a:rPr lang="en-US" sz="2200" dirty="0">
                <a:cs typeface="Arial"/>
              </a:rPr>
              <a:t>2.My case study (Macroeconomics 2) – role-based AI in practice</a:t>
            </a:r>
          </a:p>
          <a:p>
            <a:pPr algn="just"/>
            <a:endParaRPr lang="en-US" sz="2200" dirty="0">
              <a:cs typeface="Arial"/>
            </a:endParaRPr>
          </a:p>
          <a:p>
            <a:pPr algn="just"/>
            <a:r>
              <a:rPr lang="en-US" sz="2200" dirty="0">
                <a:cs typeface="Arial"/>
              </a:rPr>
              <a:t>3.Introducing TINA – a trade simulation tool</a:t>
            </a:r>
          </a:p>
          <a:p>
            <a:pPr algn="just"/>
            <a:endParaRPr lang="en-US" sz="2200" dirty="0">
              <a:cs typeface="Arial"/>
            </a:endParaRPr>
          </a:p>
          <a:p>
            <a:pPr algn="just"/>
            <a:r>
              <a:rPr lang="en-US" sz="2200" dirty="0">
                <a:cs typeface="Arial"/>
              </a:rPr>
              <a:t>4. From TINA to TIN(AI): Demo how AI behaves</a:t>
            </a:r>
          </a:p>
          <a:p>
            <a:pPr algn="just"/>
            <a:endParaRPr lang="en-US" sz="2200" dirty="0">
              <a:cs typeface="Arial"/>
            </a:endParaRPr>
          </a:p>
          <a:p>
            <a:pPr algn="just"/>
            <a:r>
              <a:rPr lang="en-US" sz="2200" dirty="0">
                <a:cs typeface="Arial"/>
              </a:rPr>
              <a:t>5. Group activity – guess and design a Socratic Tutor prompt </a:t>
            </a:r>
          </a:p>
          <a:p>
            <a:pPr algn="just"/>
            <a:endParaRPr lang="en-US" sz="2200" dirty="0">
              <a:cs typeface="Arial"/>
            </a:endParaRPr>
          </a:p>
          <a:p>
            <a:pPr algn="just"/>
            <a:r>
              <a:rPr lang="en-US" sz="2200" dirty="0">
                <a:cs typeface="Arial"/>
              </a:rPr>
              <a:t>6. Reflection – how to use it in your class. What we can learn</a:t>
            </a:r>
          </a:p>
          <a:p>
            <a:pPr algn="just"/>
            <a:endParaRPr lang="en-US" sz="2200" dirty="0">
              <a:cs typeface="Arial"/>
            </a:endParaRPr>
          </a:p>
          <a:p>
            <a:pPr algn="just"/>
            <a:endParaRPr lang="en-US" sz="2200" dirty="0">
              <a:cs typeface="Arial"/>
            </a:endParaRPr>
          </a:p>
          <a:p>
            <a:pPr marL="342900" indent="-342900">
              <a:buChar char="•"/>
            </a:pPr>
            <a:endParaRPr lang="en-US" dirty="0">
              <a:cs typeface="Arial"/>
            </a:endParaRPr>
          </a:p>
        </p:txBody>
      </p:sp>
      <p:sp>
        <p:nvSpPr>
          <p:cNvPr id="3" name="Title 2">
            <a:extLst>
              <a:ext uri="{FF2B5EF4-FFF2-40B4-BE49-F238E27FC236}">
                <a16:creationId xmlns:a16="http://schemas.microsoft.com/office/drawing/2014/main" id="{51C73FFF-6621-3191-2659-7CC650DDD656}"/>
              </a:ext>
            </a:extLst>
          </p:cNvPr>
          <p:cNvSpPr>
            <a:spLocks noGrp="1"/>
          </p:cNvSpPr>
          <p:nvPr>
            <p:ph type="ctrTitle"/>
          </p:nvPr>
        </p:nvSpPr>
        <p:spPr/>
        <p:txBody>
          <a:bodyPr/>
          <a:lstStyle/>
          <a:p>
            <a:r>
              <a:rPr sz="3300" dirty="0"/>
              <a:t>Outline of the talk</a:t>
            </a:r>
            <a:endParaRPr lang="en-US" sz="3300" dirty="0"/>
          </a:p>
        </p:txBody>
      </p:sp>
    </p:spTree>
    <p:extLst>
      <p:ext uri="{BB962C8B-B14F-4D97-AF65-F5344CB8AC3E}">
        <p14:creationId xmlns:p14="http://schemas.microsoft.com/office/powerpoint/2010/main" val="2453833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3874976-08E4-3493-99AD-A18518A24E74}"/>
              </a:ext>
            </a:extLst>
          </p:cNvPr>
          <p:cNvSpPr>
            <a:spLocks noGrp="1"/>
          </p:cNvSpPr>
          <p:nvPr>
            <p:ph type="subTitle" idx="1"/>
          </p:nvPr>
        </p:nvSpPr>
        <p:spPr>
          <a:xfrm>
            <a:off x="265134" y="1215306"/>
            <a:ext cx="11661732" cy="5235598"/>
          </a:xfrm>
        </p:spPr>
        <p:txBody>
          <a:bodyPr/>
          <a:lstStyle/>
          <a:p>
            <a:pPr algn="l"/>
            <a:r>
              <a:rPr lang="en-US" b="1" dirty="0"/>
              <a:t>Your Task: Guess My Prompt</a:t>
            </a:r>
          </a:p>
          <a:p>
            <a:pPr algn="l"/>
            <a:r>
              <a:rPr lang="en-US" b="1" dirty="0"/>
              <a:t>From the Demo</a:t>
            </a:r>
            <a:endParaRPr lang="en-US" dirty="0"/>
          </a:p>
          <a:p>
            <a:pPr lvl="1" algn="l"/>
            <a:r>
              <a:rPr lang="en-US" dirty="0"/>
              <a:t>Notice how the AI behaves:</a:t>
            </a:r>
          </a:p>
          <a:p>
            <a:pPr lvl="1" algn="l"/>
            <a:endParaRPr lang="en-US" dirty="0"/>
          </a:p>
          <a:p>
            <a:pPr algn="l"/>
            <a:r>
              <a:rPr lang="en-US" b="1" dirty="0"/>
              <a:t>Discuss in Groups</a:t>
            </a:r>
            <a:endParaRPr lang="en-US" dirty="0"/>
          </a:p>
          <a:p>
            <a:pPr lvl="1" algn="l"/>
            <a:r>
              <a:rPr lang="en-US" dirty="0"/>
              <a:t>What instructions (rules) must I have given the AI?</a:t>
            </a:r>
          </a:p>
          <a:p>
            <a:pPr lvl="1" algn="l"/>
            <a:r>
              <a:rPr lang="en-US" dirty="0"/>
              <a:t>Write your version of the hidden prompt</a:t>
            </a:r>
          </a:p>
          <a:p>
            <a:pPr algn="l"/>
            <a:endParaRPr lang="en-US" b="1" dirty="0"/>
          </a:p>
          <a:p>
            <a:pPr algn="l"/>
            <a:r>
              <a:rPr lang="en-US" b="1" dirty="0"/>
              <a:t>Share in Plenary</a:t>
            </a:r>
            <a:endParaRPr lang="en-US" dirty="0"/>
          </a:p>
          <a:p>
            <a:pPr lvl="1" algn="l"/>
            <a:r>
              <a:rPr lang="en-US" dirty="0"/>
              <a:t>We’ll compare your versions together</a:t>
            </a:r>
          </a:p>
          <a:p>
            <a:pPr lvl="1" algn="l"/>
            <a:r>
              <a:rPr lang="en-US" dirty="0"/>
              <a:t>Optional: test one or two prompts live with AI (link: </a:t>
            </a:r>
          </a:p>
          <a:p>
            <a:pPr algn="l"/>
            <a:endParaRPr lang="en-US" b="1" dirty="0"/>
          </a:p>
          <a:p>
            <a:pPr algn="l"/>
            <a:r>
              <a:rPr lang="en-US" b="1" dirty="0"/>
              <a:t>Reveal</a:t>
            </a:r>
            <a:endParaRPr lang="en-US" dirty="0"/>
          </a:p>
          <a:p>
            <a:pPr lvl="1" algn="l"/>
            <a:r>
              <a:rPr lang="en-US" dirty="0"/>
              <a:t>I’ll show you the actual rules I used</a:t>
            </a:r>
          </a:p>
          <a:p>
            <a:pPr lvl="1" algn="l"/>
            <a:r>
              <a:rPr lang="en-US" dirty="0"/>
              <a:t>Key lesson: clear instructions shape AI </a:t>
            </a:r>
            <a:r>
              <a:rPr lang="en-US" dirty="0" err="1"/>
              <a:t>behaviour</a:t>
            </a:r>
            <a:endParaRPr lang="en-US" dirty="0"/>
          </a:p>
          <a:p>
            <a:endParaRPr lang="en-GB" dirty="0"/>
          </a:p>
        </p:txBody>
      </p:sp>
      <p:sp>
        <p:nvSpPr>
          <p:cNvPr id="3" name="Title 2">
            <a:extLst>
              <a:ext uri="{FF2B5EF4-FFF2-40B4-BE49-F238E27FC236}">
                <a16:creationId xmlns:a16="http://schemas.microsoft.com/office/drawing/2014/main" id="{D8DC5DE8-5FBA-C1D8-F94E-15A99496B21D}"/>
              </a:ext>
            </a:extLst>
          </p:cNvPr>
          <p:cNvSpPr>
            <a:spLocks noGrp="1"/>
          </p:cNvSpPr>
          <p:nvPr>
            <p:ph type="ctrTitle"/>
          </p:nvPr>
        </p:nvSpPr>
        <p:spPr>
          <a:xfrm>
            <a:off x="342378" y="269310"/>
            <a:ext cx="11232000" cy="1080000"/>
          </a:xfrm>
        </p:spPr>
        <p:txBody>
          <a:bodyPr/>
          <a:lstStyle/>
          <a:p>
            <a:r>
              <a:rPr lang="en-US" sz="3300" dirty="0">
                <a:cs typeface="Arial"/>
              </a:rPr>
              <a:t>5. Group activity – guess and design a Socratic Tutor prompt </a:t>
            </a:r>
            <a:br>
              <a:rPr lang="en-US" sz="4000" dirty="0">
                <a:cs typeface="Arial"/>
              </a:rPr>
            </a:br>
            <a:endParaRPr lang="en-GB" dirty="0"/>
          </a:p>
        </p:txBody>
      </p:sp>
    </p:spTree>
    <p:extLst>
      <p:ext uri="{BB962C8B-B14F-4D97-AF65-F5344CB8AC3E}">
        <p14:creationId xmlns:p14="http://schemas.microsoft.com/office/powerpoint/2010/main" val="3519814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475B84-44EB-131B-E5EB-DC95A35AFC0D}"/>
              </a:ext>
            </a:extLst>
          </p:cNvPr>
          <p:cNvSpPr>
            <a:spLocks noGrp="1"/>
          </p:cNvSpPr>
          <p:nvPr>
            <p:ph type="ctrTitle"/>
          </p:nvPr>
        </p:nvSpPr>
        <p:spPr/>
        <p:txBody>
          <a:bodyPr/>
          <a:lstStyle/>
          <a:p>
            <a:r>
              <a:rPr lang="en-GB" dirty="0"/>
              <a:t>6.Reflections</a:t>
            </a:r>
          </a:p>
        </p:txBody>
      </p:sp>
      <p:sp>
        <p:nvSpPr>
          <p:cNvPr id="9" name="TextBox 8">
            <a:extLst>
              <a:ext uri="{FF2B5EF4-FFF2-40B4-BE49-F238E27FC236}">
                <a16:creationId xmlns:a16="http://schemas.microsoft.com/office/drawing/2014/main" id="{75E39196-287C-C114-76C3-0EBD38A7CAB0}"/>
              </a:ext>
            </a:extLst>
          </p:cNvPr>
          <p:cNvSpPr txBox="1"/>
          <p:nvPr/>
        </p:nvSpPr>
        <p:spPr>
          <a:xfrm>
            <a:off x="310981" y="1476303"/>
            <a:ext cx="11570038" cy="4154984"/>
          </a:xfrm>
          <a:prstGeom prst="rect">
            <a:avLst/>
          </a:prstGeom>
          <a:noFill/>
        </p:spPr>
        <p:txBody>
          <a:bodyPr wrap="square">
            <a:spAutoFit/>
          </a:bodyPr>
          <a:lstStyle/>
          <a:p>
            <a:r>
              <a:rPr lang="en-US" sz="2200" dirty="0">
                <a:solidFill>
                  <a:schemeClr val="tx2"/>
                </a:solidFill>
              </a:rPr>
              <a:t>Reflection: Which AI Role Fits Your Teaching?</a:t>
            </a:r>
          </a:p>
          <a:p>
            <a:endParaRPr lang="en-US" sz="2200" dirty="0">
              <a:solidFill>
                <a:schemeClr val="tx2"/>
              </a:solidFill>
            </a:endParaRPr>
          </a:p>
          <a:p>
            <a:r>
              <a:rPr lang="en-US" sz="2200" dirty="0">
                <a:solidFill>
                  <a:schemeClr val="tx2"/>
                </a:solidFill>
              </a:rPr>
              <a:t>Could you see AI as a Socratic tutor (checking and probing understanding)?</a:t>
            </a:r>
          </a:p>
          <a:p>
            <a:endParaRPr lang="en-US" sz="2200" dirty="0">
              <a:solidFill>
                <a:schemeClr val="tx2"/>
              </a:solidFill>
            </a:endParaRPr>
          </a:p>
          <a:p>
            <a:r>
              <a:rPr lang="en-US" sz="2200" dirty="0">
                <a:solidFill>
                  <a:schemeClr val="tx2"/>
                </a:solidFill>
              </a:rPr>
              <a:t>Or as a data interpreter (helping students read </a:t>
            </a:r>
            <a:r>
              <a:rPr lang="en-US" sz="2200" dirty="0" err="1">
                <a:solidFill>
                  <a:schemeClr val="tx2"/>
                </a:solidFill>
              </a:rPr>
              <a:t>visualisations</a:t>
            </a:r>
            <a:r>
              <a:rPr lang="en-US" sz="2200" dirty="0">
                <a:solidFill>
                  <a:schemeClr val="tx2"/>
                </a:solidFill>
              </a:rPr>
              <a:t> and results)?</a:t>
            </a:r>
          </a:p>
          <a:p>
            <a:endParaRPr lang="en-US" sz="2200" dirty="0">
              <a:solidFill>
                <a:schemeClr val="tx2"/>
              </a:solidFill>
            </a:endParaRPr>
          </a:p>
          <a:p>
            <a:r>
              <a:rPr lang="en-US" sz="2200" dirty="0">
                <a:solidFill>
                  <a:schemeClr val="tx2"/>
                </a:solidFill>
              </a:rPr>
              <a:t>Or as a simulation guide/examiner (challenging students to explain outcomes)?</a:t>
            </a:r>
          </a:p>
          <a:p>
            <a:endParaRPr lang="en-US" sz="2200" dirty="0">
              <a:solidFill>
                <a:schemeClr val="tx2"/>
              </a:solidFill>
            </a:endParaRPr>
          </a:p>
          <a:p>
            <a:r>
              <a:rPr lang="en-US" sz="2200" dirty="0">
                <a:solidFill>
                  <a:schemeClr val="tx2"/>
                </a:solidFill>
              </a:rPr>
              <a:t>Which role would be most valuable in your subject or classroom?</a:t>
            </a:r>
          </a:p>
          <a:p>
            <a:endParaRPr lang="en-US" sz="2200" dirty="0">
              <a:solidFill>
                <a:schemeClr val="tx2"/>
              </a:solidFill>
            </a:endParaRPr>
          </a:p>
          <a:p>
            <a:endParaRPr lang="en-US" sz="2200" dirty="0">
              <a:solidFill>
                <a:schemeClr val="tx2"/>
              </a:solidFill>
            </a:endParaRPr>
          </a:p>
          <a:p>
            <a:r>
              <a:rPr lang="en-US" sz="2200" dirty="0">
                <a:solidFill>
                  <a:schemeClr val="tx2"/>
                </a:solidFill>
              </a:rPr>
              <a:t>What adaptations would you need to make it work?</a:t>
            </a:r>
            <a:endParaRPr lang="en-GB" sz="2200" dirty="0">
              <a:solidFill>
                <a:schemeClr val="tx2"/>
              </a:solidFill>
            </a:endParaRPr>
          </a:p>
        </p:txBody>
      </p:sp>
    </p:spTree>
    <p:extLst>
      <p:ext uri="{BB962C8B-B14F-4D97-AF65-F5344CB8AC3E}">
        <p14:creationId xmlns:p14="http://schemas.microsoft.com/office/powerpoint/2010/main" val="3863809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60DEA42-EAA4-ECFE-5D65-E4A088ECAD79}"/>
              </a:ext>
            </a:extLst>
          </p:cNvPr>
          <p:cNvSpPr>
            <a:spLocks noGrp="1"/>
          </p:cNvSpPr>
          <p:nvPr>
            <p:ph type="subTitle" idx="1"/>
          </p:nvPr>
        </p:nvSpPr>
        <p:spPr>
          <a:xfrm>
            <a:off x="315238" y="1127624"/>
            <a:ext cx="11876762" cy="4859817"/>
          </a:xfrm>
        </p:spPr>
        <p:txBody>
          <a:bodyPr/>
          <a:lstStyle/>
          <a:p>
            <a:pPr algn="l"/>
            <a:r>
              <a:rPr lang="en-US" dirty="0"/>
              <a:t>AI doesn’t need to be a </a:t>
            </a:r>
            <a:r>
              <a:rPr lang="en-US" b="1" dirty="0"/>
              <a:t>passive answer machine</a:t>
            </a:r>
            <a:endParaRPr lang="en-US" dirty="0"/>
          </a:p>
          <a:p>
            <a:pPr algn="l"/>
            <a:endParaRPr lang="en-US" dirty="0"/>
          </a:p>
          <a:p>
            <a:pPr algn="l"/>
            <a:endParaRPr lang="en-US" dirty="0"/>
          </a:p>
          <a:p>
            <a:pPr algn="l"/>
            <a:r>
              <a:rPr lang="en-US" dirty="0"/>
              <a:t>With clear rules, it becomes an </a:t>
            </a:r>
            <a:r>
              <a:rPr lang="en-US" b="1" dirty="0"/>
              <a:t>active teaching partner</a:t>
            </a:r>
            <a:endParaRPr lang="en-US" dirty="0"/>
          </a:p>
          <a:p>
            <a:pPr lvl="1" algn="l"/>
            <a:r>
              <a:rPr lang="en-US" dirty="0"/>
              <a:t>Socratic tutor → checking and probing</a:t>
            </a:r>
          </a:p>
          <a:p>
            <a:pPr lvl="1" algn="l"/>
            <a:r>
              <a:rPr lang="en-US" dirty="0"/>
              <a:t>Data interpreter → linking outputs to theory</a:t>
            </a:r>
          </a:p>
          <a:p>
            <a:pPr lvl="1" algn="l"/>
            <a:r>
              <a:rPr lang="en-US" dirty="0"/>
              <a:t>Simulation examiner → testing reasoning and communication</a:t>
            </a:r>
          </a:p>
          <a:p>
            <a:pPr algn="l"/>
            <a:endParaRPr lang="en-US" b="1" dirty="0"/>
          </a:p>
          <a:p>
            <a:pPr algn="l"/>
            <a:r>
              <a:rPr lang="en-US" b="1" dirty="0"/>
              <a:t>Crucially:</a:t>
            </a:r>
            <a:r>
              <a:rPr lang="en-US" dirty="0"/>
              <a:t> moving beyond the passive chatbot means helping students </a:t>
            </a:r>
            <a:r>
              <a:rPr lang="en-US" dirty="0" err="1"/>
              <a:t>practise</a:t>
            </a:r>
            <a:r>
              <a:rPr lang="en-US" dirty="0"/>
              <a:t> </a:t>
            </a:r>
            <a:r>
              <a:rPr lang="en-US" b="1" dirty="0"/>
              <a:t>critical thinking, questioning, and reflection</a:t>
            </a:r>
            <a:r>
              <a:rPr lang="en-US" dirty="0"/>
              <a:t> — using AI responsibly and effectively to:</a:t>
            </a:r>
          </a:p>
          <a:p>
            <a:pPr lvl="7" algn="l"/>
            <a:r>
              <a:rPr lang="en-US" sz="2400" b="1" dirty="0"/>
              <a:t>- Ask questions</a:t>
            </a:r>
            <a:endParaRPr lang="en-US" sz="2400" dirty="0"/>
          </a:p>
          <a:p>
            <a:pPr lvl="7" algn="l"/>
            <a:r>
              <a:rPr lang="en-US" sz="2400" b="1" dirty="0"/>
              <a:t>- And to question answers</a:t>
            </a:r>
            <a:endParaRPr lang="en-US" sz="2400" dirty="0"/>
          </a:p>
          <a:p>
            <a:pPr algn="l"/>
            <a:endParaRPr lang="en-GB" dirty="0"/>
          </a:p>
        </p:txBody>
      </p:sp>
      <p:sp>
        <p:nvSpPr>
          <p:cNvPr id="3" name="Title 2">
            <a:extLst>
              <a:ext uri="{FF2B5EF4-FFF2-40B4-BE49-F238E27FC236}">
                <a16:creationId xmlns:a16="http://schemas.microsoft.com/office/drawing/2014/main" id="{FA52EDCF-67CB-6C82-84EC-8FC5765FA190}"/>
              </a:ext>
            </a:extLst>
          </p:cNvPr>
          <p:cNvSpPr>
            <a:spLocks noGrp="1"/>
          </p:cNvSpPr>
          <p:nvPr>
            <p:ph type="ctrTitle"/>
          </p:nvPr>
        </p:nvSpPr>
        <p:spPr/>
        <p:txBody>
          <a:bodyPr/>
          <a:lstStyle/>
          <a:p>
            <a:r>
              <a:rPr lang="en-US" dirty="0"/>
              <a:t>Closing  Message: Beyond the Passive Chatbot</a:t>
            </a:r>
            <a:endParaRPr lang="en-GB" dirty="0"/>
          </a:p>
        </p:txBody>
      </p:sp>
    </p:spTree>
    <p:extLst>
      <p:ext uri="{BB962C8B-B14F-4D97-AF65-F5344CB8AC3E}">
        <p14:creationId xmlns:p14="http://schemas.microsoft.com/office/powerpoint/2010/main" val="3223209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t>Thank you</a:t>
            </a:r>
            <a:br/>
            <a:br/>
            <a:endParaRPr/>
          </a:p>
        </p:txBody>
      </p:sp>
      <p:sp>
        <p:nvSpPr>
          <p:cNvPr id="3" name="TextBox 2">
            <a:extLst>
              <a:ext uri="{FF2B5EF4-FFF2-40B4-BE49-F238E27FC236}">
                <a16:creationId xmlns:a16="http://schemas.microsoft.com/office/drawing/2014/main" id="{E7D7AF97-D025-C64A-A332-24B6F2B75B54}"/>
              </a:ext>
            </a:extLst>
          </p:cNvPr>
          <p:cNvSpPr txBox="1"/>
          <p:nvPr/>
        </p:nvSpPr>
        <p:spPr>
          <a:xfrm>
            <a:off x="9352344" y="4224759"/>
            <a:ext cx="0" cy="0"/>
          </a:xfrm>
          <a:prstGeom prst="rect">
            <a:avLst/>
          </a:prstGeom>
          <a:noFill/>
        </p:spPr>
        <p:txBody>
          <a:bodyPr wrap="none" lIns="0" tIns="0" rIns="0" bIns="0" rtlCol="0">
            <a:noAutofit/>
          </a:bodyPr>
          <a:lstStyle/>
          <a:p>
            <a:endParaRPr/>
          </a:p>
        </p:txBody>
      </p:sp>
    </p:spTree>
    <p:extLst>
      <p:ext uri="{BB962C8B-B14F-4D97-AF65-F5344CB8AC3E}">
        <p14:creationId xmlns:p14="http://schemas.microsoft.com/office/powerpoint/2010/main" val="846236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A80A9-3AE0-5966-511B-AB1DB5525DE9}"/>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92AD4F7C-C031-8D3A-702C-1935F5414A55}"/>
              </a:ext>
            </a:extLst>
          </p:cNvPr>
          <p:cNvSpPr>
            <a:spLocks noGrp="1"/>
          </p:cNvSpPr>
          <p:nvPr>
            <p:ph type="subTitle" idx="1"/>
          </p:nvPr>
        </p:nvSpPr>
        <p:spPr>
          <a:xfrm>
            <a:off x="157619" y="1563558"/>
            <a:ext cx="11876762" cy="4859817"/>
          </a:xfrm>
        </p:spPr>
        <p:txBody>
          <a:bodyPr/>
          <a:lstStyle/>
          <a:p>
            <a:pPr algn="l">
              <a:buFont typeface="Arial" panose="020B0604020202020204" pitchFamily="34" charset="0"/>
              <a:buChar char="•"/>
            </a:pPr>
            <a:r>
              <a:rPr lang="en-US" sz="1800" dirty="0"/>
              <a:t>After a student asks a question, do not provide a direct answer. Instead, always ask the student to explain their thinking first.</a:t>
            </a:r>
          </a:p>
          <a:p>
            <a:pPr algn="l">
              <a:buFont typeface="Arial" panose="020B0604020202020204" pitchFamily="34" charset="0"/>
              <a:buChar char="•"/>
            </a:pPr>
            <a:endParaRPr lang="en-US" sz="1800" dirty="0"/>
          </a:p>
          <a:p>
            <a:pPr algn="l">
              <a:buFont typeface="Arial" panose="020B0604020202020204" pitchFamily="34" charset="0"/>
              <a:buChar char="•"/>
            </a:pPr>
            <a:r>
              <a:rPr lang="en-US" sz="1800" dirty="0"/>
              <a:t>Wait for the student’s reply. Do not proceed until the student has explained what they already know or what they think.</a:t>
            </a:r>
          </a:p>
          <a:p>
            <a:pPr algn="l">
              <a:buFont typeface="Arial" panose="020B0604020202020204" pitchFamily="34" charset="0"/>
              <a:buChar char="•"/>
            </a:pPr>
            <a:endParaRPr lang="en-US" sz="1800" dirty="0"/>
          </a:p>
          <a:p>
            <a:pPr algn="l">
              <a:buFont typeface="Arial" panose="020B0604020202020204" pitchFamily="34" charset="0"/>
              <a:buChar char="•"/>
            </a:pPr>
            <a:r>
              <a:rPr lang="en-US" sz="1800" dirty="0"/>
              <a:t>After they reply, give a short explanation (2–3 sentences max). Do not add more sentences. Keep answers concise.</a:t>
            </a:r>
          </a:p>
          <a:p>
            <a:pPr algn="l">
              <a:buFont typeface="Arial" panose="020B0604020202020204" pitchFamily="34" charset="0"/>
              <a:buChar char="•"/>
            </a:pPr>
            <a:endParaRPr lang="en-US" sz="1800" dirty="0"/>
          </a:p>
          <a:p>
            <a:pPr algn="l">
              <a:buFont typeface="Arial" panose="020B0604020202020204" pitchFamily="34" charset="0"/>
              <a:buChar char="•"/>
            </a:pPr>
            <a:r>
              <a:rPr lang="en-US" sz="1800" dirty="0"/>
              <a:t>After providing the short explanation, always ask a follow-up question to re-check understanding.</a:t>
            </a:r>
          </a:p>
          <a:p>
            <a:pPr algn="l">
              <a:buFont typeface="Arial" panose="020B0604020202020204" pitchFamily="34" charset="0"/>
              <a:buChar char="•"/>
            </a:pPr>
            <a:endParaRPr lang="en-US" sz="1800" dirty="0"/>
          </a:p>
          <a:p>
            <a:pPr algn="l">
              <a:buFont typeface="Arial" panose="020B0604020202020204" pitchFamily="34" charset="0"/>
              <a:buChar char="•"/>
            </a:pPr>
            <a:r>
              <a:rPr lang="en-US" sz="1800" dirty="0"/>
              <a:t>Do not allow the student to ask a new question until they have answered the follow-up.</a:t>
            </a:r>
          </a:p>
          <a:p>
            <a:pPr algn="l">
              <a:buFont typeface="Arial" panose="020B0604020202020204" pitchFamily="34" charset="0"/>
              <a:buChar char="•"/>
            </a:pPr>
            <a:endParaRPr lang="en-US" sz="1800" dirty="0"/>
          </a:p>
          <a:p>
            <a:pPr lvl="1" algn="l">
              <a:buFont typeface="Arial" panose="020B0604020202020204" pitchFamily="34" charset="0"/>
              <a:buChar char="•"/>
            </a:pPr>
            <a:r>
              <a:rPr lang="en-US" sz="1400" dirty="0"/>
              <a:t>If the student shows understanding, ask if they have another question.</a:t>
            </a:r>
          </a:p>
          <a:p>
            <a:pPr lvl="1" algn="l">
              <a:buFont typeface="Arial" panose="020B0604020202020204" pitchFamily="34" charset="0"/>
              <a:buChar char="•"/>
            </a:pPr>
            <a:endParaRPr lang="en-US" sz="1400" dirty="0"/>
          </a:p>
          <a:p>
            <a:pPr lvl="1" algn="l">
              <a:buFont typeface="Arial" panose="020B0604020202020204" pitchFamily="34" charset="0"/>
              <a:buChar char="•"/>
            </a:pPr>
            <a:r>
              <a:rPr lang="en-US" sz="1400" dirty="0"/>
              <a:t>If the student is still struggling, prompt them with more thinking questions (rather than longer explanations).</a:t>
            </a:r>
          </a:p>
          <a:p>
            <a:pPr algn="l">
              <a:buFont typeface="Arial" panose="020B0604020202020204" pitchFamily="34" charset="0"/>
              <a:buChar char="•"/>
            </a:pPr>
            <a:endParaRPr lang="en-US" sz="1800" dirty="0"/>
          </a:p>
          <a:p>
            <a:pPr algn="l">
              <a:buFont typeface="Arial" panose="020B0604020202020204" pitchFamily="34" charset="0"/>
              <a:buChar char="•"/>
            </a:pPr>
            <a:r>
              <a:rPr lang="en-US" sz="1800" dirty="0"/>
              <a:t>Never give long lectures. Keep the dialogue active, probing, and student-led.</a:t>
            </a:r>
            <a:r>
              <a:rPr lang="en-US" sz="1800" b="1" dirty="0"/>
              <a:t> </a:t>
            </a:r>
          </a:p>
          <a:p>
            <a:pPr algn="l">
              <a:buFont typeface="Arial" panose="020B0604020202020204" pitchFamily="34" charset="0"/>
              <a:buChar char="•"/>
            </a:pPr>
            <a:endParaRPr lang="en-US" sz="1800" b="1" dirty="0"/>
          </a:p>
          <a:p>
            <a:pPr algn="l">
              <a:buFont typeface="Arial" panose="020B0604020202020204" pitchFamily="34" charset="0"/>
              <a:buChar char="•"/>
            </a:pPr>
            <a:r>
              <a:rPr lang="en-US" sz="1800" dirty="0"/>
              <a:t>If you don’t know,  admit limits and guide the student to think further (not web search). </a:t>
            </a:r>
          </a:p>
          <a:p>
            <a:pPr algn="l">
              <a:buFont typeface="Arial" panose="020B0604020202020204" pitchFamily="34" charset="0"/>
              <a:buChar char="•"/>
            </a:pPr>
            <a:endParaRPr lang="en-US" dirty="0"/>
          </a:p>
          <a:p>
            <a:pPr algn="l"/>
            <a:endParaRPr lang="en-GB" dirty="0"/>
          </a:p>
        </p:txBody>
      </p:sp>
      <p:sp>
        <p:nvSpPr>
          <p:cNvPr id="3" name="Title 2">
            <a:extLst>
              <a:ext uri="{FF2B5EF4-FFF2-40B4-BE49-F238E27FC236}">
                <a16:creationId xmlns:a16="http://schemas.microsoft.com/office/drawing/2014/main" id="{B396EA1D-1501-7B90-9D7F-69D5D5BE3D2E}"/>
              </a:ext>
            </a:extLst>
          </p:cNvPr>
          <p:cNvSpPr>
            <a:spLocks noGrp="1"/>
          </p:cNvSpPr>
          <p:nvPr>
            <p:ph type="ctrTitle"/>
          </p:nvPr>
        </p:nvSpPr>
        <p:spPr/>
        <p:txBody>
          <a:bodyPr/>
          <a:lstStyle/>
          <a:p>
            <a:r>
              <a:rPr lang="en-US" dirty="0"/>
              <a:t>Reveal prompt: </a:t>
            </a:r>
            <a:endParaRPr lang="en-GB" dirty="0"/>
          </a:p>
        </p:txBody>
      </p:sp>
    </p:spTree>
    <p:extLst>
      <p:ext uri="{BB962C8B-B14F-4D97-AF65-F5344CB8AC3E}">
        <p14:creationId xmlns:p14="http://schemas.microsoft.com/office/powerpoint/2010/main" val="3134215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C9FEFE4-5066-E9A4-0078-FEEEAA099E8B}"/>
              </a:ext>
            </a:extLst>
          </p:cNvPr>
          <p:cNvSpPr>
            <a:spLocks noGrp="1"/>
          </p:cNvSpPr>
          <p:nvPr>
            <p:ph type="subTitle" idx="1"/>
          </p:nvPr>
        </p:nvSpPr>
        <p:spPr>
          <a:xfrm>
            <a:off x="479999" y="1637413"/>
            <a:ext cx="11428465" cy="4465675"/>
          </a:xfrm>
        </p:spPr>
        <p:txBody>
          <a:bodyPr/>
          <a:lstStyle/>
          <a:p>
            <a:pPr algn="l"/>
            <a:r>
              <a:rPr lang="en-US" sz="1800" dirty="0"/>
              <a:t>What the AI kept trying to do</a:t>
            </a:r>
          </a:p>
          <a:p>
            <a:pPr algn="l"/>
            <a:endParaRPr lang="en-US" sz="1800" dirty="0"/>
          </a:p>
          <a:p>
            <a:pPr algn="l"/>
            <a:r>
              <a:rPr lang="en-US" sz="1800" b="1" dirty="0"/>
              <a:t>Over-teaching / Over-explaining. </a:t>
            </a:r>
            <a:r>
              <a:rPr lang="en-US" sz="1800" dirty="0"/>
              <a:t>Drift: It defaulted to long, lecture-style answers (too many sentences, too much detail).Fix: Strict rule → max 2–3 sentences per explanation.</a:t>
            </a:r>
          </a:p>
          <a:p>
            <a:pPr algn="l"/>
            <a:endParaRPr lang="en-US" sz="1800" b="1" dirty="0"/>
          </a:p>
          <a:p>
            <a:pPr algn="l"/>
            <a:r>
              <a:rPr lang="en-US" sz="1800" b="1" dirty="0"/>
              <a:t>Over-probing / Too many follow-ups</a:t>
            </a:r>
            <a:r>
              <a:rPr lang="en-US" sz="1800" dirty="0"/>
              <a:t>. Drift: It asked two or more follow-up questions in a row, even when the student had already shown understanding. Fix: Rule tightened → one follow-up only, a second allowed only if the reply is unclear.</a:t>
            </a:r>
          </a:p>
          <a:p>
            <a:pPr algn="l"/>
            <a:endParaRPr lang="en-US" sz="1800" dirty="0"/>
          </a:p>
          <a:p>
            <a:pPr algn="l"/>
            <a:r>
              <a:rPr lang="en-US" sz="1800" b="1" dirty="0"/>
              <a:t>Confirmation instead of testing. </a:t>
            </a:r>
            <a:r>
              <a:rPr lang="en-US" sz="1800" dirty="0"/>
              <a:t>Drift: Follow-ups were often “Does this make sense?” (yes/no check).Fix: Rule clarified → follow-ups must require application, comparison, or differentiation.</a:t>
            </a:r>
          </a:p>
          <a:p>
            <a:pPr algn="l"/>
            <a:endParaRPr lang="en-US" sz="1800" dirty="0"/>
          </a:p>
          <a:p>
            <a:pPr algn="l"/>
            <a:r>
              <a:rPr lang="en-US" sz="1800" b="1" dirty="0"/>
              <a:t>Taking the initiative too early. </a:t>
            </a:r>
            <a:r>
              <a:rPr lang="en-US" sz="1800" dirty="0"/>
              <a:t>Drift: Sometimes it wanted to start with its own content question rather than waiting for the </a:t>
            </a:r>
            <a:r>
              <a:rPr lang="en-US" sz="1800" dirty="0" err="1"/>
              <a:t>student.Fix</a:t>
            </a:r>
            <a:r>
              <a:rPr lang="en-US" sz="1800" dirty="0"/>
              <a:t>: Algorithm step → never begin until the student asks the first question.</a:t>
            </a:r>
          </a:p>
          <a:p>
            <a:pPr algn="l"/>
            <a:endParaRPr lang="en-US" sz="1800" dirty="0"/>
          </a:p>
          <a:p>
            <a:pPr algn="l"/>
            <a:r>
              <a:rPr lang="en-US" sz="1800" b="1" dirty="0"/>
              <a:t>Helpful “leading”.  </a:t>
            </a:r>
            <a:r>
              <a:rPr lang="en-US" sz="1800" dirty="0"/>
              <a:t>Drift: It tried to anticipate needs (“Do you want to go deeper?”) instead of staying inside the </a:t>
            </a:r>
            <a:r>
              <a:rPr lang="en-US" sz="1800" dirty="0" err="1"/>
              <a:t>loop.Fix</a:t>
            </a:r>
            <a:r>
              <a:rPr lang="en-US" sz="1800" dirty="0"/>
              <a:t>: Prohibition → only answer, explain briefly, and probe. Never invent new directions unless explicitly asked.</a:t>
            </a:r>
          </a:p>
          <a:p>
            <a:pPr algn="l"/>
            <a:endParaRPr lang="en-US" sz="1800" dirty="0"/>
          </a:p>
        </p:txBody>
      </p:sp>
      <p:sp>
        <p:nvSpPr>
          <p:cNvPr id="3" name="Title 2">
            <a:extLst>
              <a:ext uri="{FF2B5EF4-FFF2-40B4-BE49-F238E27FC236}">
                <a16:creationId xmlns:a16="http://schemas.microsoft.com/office/drawing/2014/main" id="{9C7D4E48-0BBE-6EC7-7C0A-63FBB9254053}"/>
              </a:ext>
            </a:extLst>
          </p:cNvPr>
          <p:cNvSpPr>
            <a:spLocks noGrp="1"/>
          </p:cNvSpPr>
          <p:nvPr>
            <p:ph type="ctrTitle"/>
          </p:nvPr>
        </p:nvSpPr>
        <p:spPr/>
        <p:txBody>
          <a:bodyPr/>
          <a:lstStyle/>
          <a:p>
            <a:r>
              <a:rPr lang="en-US" dirty="0"/>
              <a:t>Mind AI:</a:t>
            </a:r>
            <a:endParaRPr lang="en-GB" dirty="0"/>
          </a:p>
        </p:txBody>
      </p:sp>
    </p:spTree>
    <p:extLst>
      <p:ext uri="{BB962C8B-B14F-4D97-AF65-F5344CB8AC3E}">
        <p14:creationId xmlns:p14="http://schemas.microsoft.com/office/powerpoint/2010/main" val="2843078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text on a black background&#10;&#10;AI-generated content may be incorrect.">
            <a:extLst>
              <a:ext uri="{FF2B5EF4-FFF2-40B4-BE49-F238E27FC236}">
                <a16:creationId xmlns:a16="http://schemas.microsoft.com/office/drawing/2014/main" id="{71CA6880-03BC-FD73-06FD-091EDC341B8E}"/>
              </a:ext>
            </a:extLst>
          </p:cNvPr>
          <p:cNvPicPr>
            <a:picLocks noChangeAspect="1"/>
          </p:cNvPicPr>
          <p:nvPr/>
        </p:nvPicPr>
        <p:blipFill>
          <a:blip r:embed="rId2"/>
          <a:stretch>
            <a:fillRect/>
          </a:stretch>
        </p:blipFill>
        <p:spPr>
          <a:xfrm>
            <a:off x="6000751" y="1257512"/>
            <a:ext cx="4796367" cy="1377526"/>
          </a:xfrm>
          <a:prstGeom prst="rect">
            <a:avLst/>
          </a:prstGeom>
          <a:noFill/>
        </p:spPr>
      </p:pic>
      <p:sp>
        <p:nvSpPr>
          <p:cNvPr id="2" name="Subtitle 1">
            <a:extLst>
              <a:ext uri="{FF2B5EF4-FFF2-40B4-BE49-F238E27FC236}">
                <a16:creationId xmlns:a16="http://schemas.microsoft.com/office/drawing/2014/main" id="{E2CF9049-A2B3-4D91-9DA6-8D89E0079BA1}"/>
              </a:ext>
            </a:extLst>
          </p:cNvPr>
          <p:cNvSpPr>
            <a:spLocks noGrp="1"/>
          </p:cNvSpPr>
          <p:nvPr>
            <p:ph type="body" sz="quarter" idx="15"/>
          </p:nvPr>
        </p:nvSpPr>
        <p:spPr>
          <a:xfrm>
            <a:off x="98999" y="1256924"/>
            <a:ext cx="5891475" cy="4140000"/>
          </a:xfrm>
        </p:spPr>
        <p:txBody>
          <a:bodyPr vert="horz" lIns="0" tIns="0" rIns="0" bIns="0" rtlCol="0" anchor="t">
            <a:normAutofit/>
          </a:bodyPr>
          <a:lstStyle/>
          <a:p>
            <a:pPr>
              <a:spcAft>
                <a:spcPts val="600"/>
              </a:spcAft>
            </a:pPr>
            <a:r>
              <a:rPr lang="en-GB" dirty="0"/>
              <a:t>Rapid adoption: ChatGPT reached 100m users faster than any technology in history</a:t>
            </a:r>
            <a:endParaRPr lang="en-US" dirty="0"/>
          </a:p>
          <a:p>
            <a:pPr>
              <a:spcAft>
                <a:spcPts val="600"/>
              </a:spcAft>
            </a:pPr>
            <a:endParaRPr lang="en-GB" dirty="0"/>
          </a:p>
          <a:p>
            <a:pPr>
              <a:spcAft>
                <a:spcPts val="600"/>
              </a:spcAft>
            </a:pPr>
            <a:r>
              <a:rPr lang="en-GB" dirty="0"/>
              <a:t>Constant change: new models, custom GPTs, and agent features released monthly (development of Agentic AI)</a:t>
            </a:r>
            <a:endParaRPr lang="en-GB" dirty="0">
              <a:cs typeface="Arial"/>
            </a:endParaRPr>
          </a:p>
          <a:p>
            <a:pPr>
              <a:spcAft>
                <a:spcPts val="600"/>
              </a:spcAft>
            </a:pPr>
            <a:endParaRPr lang="en-GB" dirty="0">
              <a:cs typeface="Arial"/>
            </a:endParaRPr>
          </a:p>
          <a:p>
            <a:pPr>
              <a:spcAft>
                <a:spcPts val="600"/>
              </a:spcAft>
            </a:pPr>
            <a:r>
              <a:rPr lang="en-GB" dirty="0"/>
              <a:t>Students already use AI: for study, revision, and assignments</a:t>
            </a:r>
          </a:p>
          <a:p>
            <a:pPr>
              <a:spcAft>
                <a:spcPts val="600"/>
              </a:spcAft>
            </a:pPr>
            <a:endParaRPr lang="en-GB" dirty="0"/>
          </a:p>
          <a:p>
            <a:pPr>
              <a:spcAft>
                <a:spcPts val="600"/>
              </a:spcAft>
            </a:pPr>
            <a:r>
              <a:rPr lang="en-GB" dirty="0"/>
              <a:t>Our challenge: to design purposeful uses of AI in teaching — not just react to it</a:t>
            </a:r>
            <a:endParaRPr lang="en-GB" dirty="0">
              <a:cs typeface="Arial"/>
            </a:endParaRPr>
          </a:p>
          <a:p>
            <a:pPr>
              <a:spcAft>
                <a:spcPts val="600"/>
              </a:spcAft>
            </a:pPr>
            <a:endParaRPr lang="en-GB"/>
          </a:p>
        </p:txBody>
      </p:sp>
      <p:sp>
        <p:nvSpPr>
          <p:cNvPr id="3" name="Title 2">
            <a:extLst>
              <a:ext uri="{FF2B5EF4-FFF2-40B4-BE49-F238E27FC236}">
                <a16:creationId xmlns:a16="http://schemas.microsoft.com/office/drawing/2014/main" id="{21E014E3-D0D1-5CAE-F6DF-E37B1D7D3DFC}"/>
              </a:ext>
            </a:extLst>
          </p:cNvPr>
          <p:cNvSpPr>
            <a:spLocks noGrp="1"/>
          </p:cNvSpPr>
          <p:nvPr>
            <p:ph type="ctrTitle"/>
          </p:nvPr>
        </p:nvSpPr>
        <p:spPr>
          <a:xfrm>
            <a:off x="480000" y="47624"/>
            <a:ext cx="11232000" cy="1080000"/>
          </a:xfrm>
        </p:spPr>
        <p:txBody>
          <a:bodyPr anchor="ctr">
            <a:normAutofit/>
          </a:bodyPr>
          <a:lstStyle/>
          <a:p>
            <a:r>
              <a:rPr lang="en-GB" sz="3300" dirty="0"/>
              <a:t>1.Why AI in teaching, why now</a:t>
            </a:r>
          </a:p>
          <a:p>
            <a:endParaRPr lang="en-GB" dirty="0"/>
          </a:p>
        </p:txBody>
      </p:sp>
      <p:pic>
        <p:nvPicPr>
          <p:cNvPr id="7" name="Picture 6" descr="A screenshot of a phone&#10;&#10;AI-generated content may be incorrect.">
            <a:extLst>
              <a:ext uri="{FF2B5EF4-FFF2-40B4-BE49-F238E27FC236}">
                <a16:creationId xmlns:a16="http://schemas.microsoft.com/office/drawing/2014/main" id="{A6A2B4D4-AF9C-5D89-1855-130E08C10FF2}"/>
              </a:ext>
            </a:extLst>
          </p:cNvPr>
          <p:cNvPicPr>
            <a:picLocks noChangeAspect="1"/>
          </p:cNvPicPr>
          <p:nvPr/>
        </p:nvPicPr>
        <p:blipFill>
          <a:blip r:embed="rId3"/>
          <a:stretch>
            <a:fillRect/>
          </a:stretch>
        </p:blipFill>
        <p:spPr>
          <a:xfrm>
            <a:off x="9737679" y="2642099"/>
            <a:ext cx="2324773" cy="2667778"/>
          </a:xfrm>
          <a:prstGeom prst="rect">
            <a:avLst/>
          </a:prstGeom>
        </p:spPr>
      </p:pic>
      <p:pic>
        <p:nvPicPr>
          <p:cNvPr id="9" name="Picture 8" descr="A group of people in a group&#10;&#10;AI-generated content may be incorrect.">
            <a:extLst>
              <a:ext uri="{FF2B5EF4-FFF2-40B4-BE49-F238E27FC236}">
                <a16:creationId xmlns:a16="http://schemas.microsoft.com/office/drawing/2014/main" id="{34961117-198C-CBB6-72CC-B50358220460}"/>
              </a:ext>
            </a:extLst>
          </p:cNvPr>
          <p:cNvPicPr>
            <a:picLocks noChangeAspect="1"/>
          </p:cNvPicPr>
          <p:nvPr/>
        </p:nvPicPr>
        <p:blipFill>
          <a:blip r:embed="rId4"/>
          <a:stretch>
            <a:fillRect/>
          </a:stretch>
        </p:blipFill>
        <p:spPr>
          <a:xfrm>
            <a:off x="5692507" y="2799028"/>
            <a:ext cx="3900418" cy="2213677"/>
          </a:xfrm>
          <a:prstGeom prst="rect">
            <a:avLst/>
          </a:prstGeom>
        </p:spPr>
      </p:pic>
      <p:sp>
        <p:nvSpPr>
          <p:cNvPr id="10" name="TextBox 9">
            <a:extLst>
              <a:ext uri="{FF2B5EF4-FFF2-40B4-BE49-F238E27FC236}">
                <a16:creationId xmlns:a16="http://schemas.microsoft.com/office/drawing/2014/main" id="{FD3206AF-0DF9-BC5E-529E-F09D8BF1D25E}"/>
              </a:ext>
            </a:extLst>
          </p:cNvPr>
          <p:cNvSpPr txBox="1"/>
          <p:nvPr/>
        </p:nvSpPr>
        <p:spPr>
          <a:xfrm>
            <a:off x="123825" y="5486400"/>
            <a:ext cx="11944350"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dirty="0">
                <a:solidFill>
                  <a:schemeClr val="tx2"/>
                </a:solidFill>
              </a:rPr>
              <a:t>This is why we can’t ignore AI. It’s moving fast, our students are already using it, and our role is to shape purposeful, pedagogically sound uses — beyond the passive chatbot.</a:t>
            </a:r>
            <a:endParaRPr lang="en-US" dirty="0">
              <a:solidFill>
                <a:schemeClr val="tx2"/>
              </a:solidFill>
              <a:cs typeface="Arial"/>
            </a:endParaRPr>
          </a:p>
        </p:txBody>
      </p:sp>
    </p:spTree>
    <p:extLst>
      <p:ext uri="{BB962C8B-B14F-4D97-AF65-F5344CB8AC3E}">
        <p14:creationId xmlns:p14="http://schemas.microsoft.com/office/powerpoint/2010/main" val="2366672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3858F-233A-DDCF-63F8-2EEF921A1D65}"/>
              </a:ext>
            </a:extLst>
          </p:cNvPr>
          <p:cNvSpPr>
            <a:spLocks noGrp="1"/>
          </p:cNvSpPr>
          <p:nvPr>
            <p:ph type="ctrTitle"/>
          </p:nvPr>
        </p:nvSpPr>
        <p:spPr>
          <a:xfrm>
            <a:off x="3750" y="-1"/>
            <a:ext cx="12079725" cy="1127625"/>
          </a:xfrm>
        </p:spPr>
        <p:txBody>
          <a:bodyPr/>
          <a:lstStyle/>
          <a:p>
            <a:r>
              <a:rPr lang="en-US" sz="3300" dirty="0"/>
              <a:t>2.My case study (Macroeconomics 2) – role-based AI in practice</a:t>
            </a:r>
          </a:p>
          <a:p>
            <a:br>
              <a:rPr lang="en-GB" sz="2000" dirty="0"/>
            </a:br>
            <a:r>
              <a:rPr sz="2000" dirty="0"/>
              <a:t>Beyond the Chatbot: How AI is Reshaping my Teaching and Learning, and Assessing</a:t>
            </a:r>
          </a:p>
        </p:txBody>
      </p:sp>
      <p:pic>
        <p:nvPicPr>
          <p:cNvPr id="5" name="Picture 4">
            <a:extLst>
              <a:ext uri="{FF2B5EF4-FFF2-40B4-BE49-F238E27FC236}">
                <a16:creationId xmlns:a16="http://schemas.microsoft.com/office/drawing/2014/main" id="{41313CED-9A16-59C0-0D5A-F7A9589E2EC6}"/>
              </a:ext>
            </a:extLst>
          </p:cNvPr>
          <p:cNvPicPr>
            <a:picLocks noChangeAspect="1"/>
          </p:cNvPicPr>
          <p:nvPr/>
        </p:nvPicPr>
        <p:blipFill>
          <a:blip r:embed="rId2"/>
          <a:stretch>
            <a:fillRect/>
          </a:stretch>
        </p:blipFill>
        <p:spPr>
          <a:xfrm>
            <a:off x="229276" y="1298983"/>
            <a:ext cx="3457819" cy="4260033"/>
          </a:xfrm>
          <a:prstGeom prst="rect">
            <a:avLst/>
          </a:prstGeom>
        </p:spPr>
      </p:pic>
      <p:graphicFrame>
        <p:nvGraphicFramePr>
          <p:cNvPr id="11" name="Diagram 10">
            <a:extLst>
              <a:ext uri="{FF2B5EF4-FFF2-40B4-BE49-F238E27FC236}">
                <a16:creationId xmlns:a16="http://schemas.microsoft.com/office/drawing/2014/main" id="{0DF43FC7-F881-1604-FDC0-E737FDECB18C}"/>
              </a:ext>
            </a:extLst>
          </p:cNvPr>
          <p:cNvGraphicFramePr/>
          <p:nvPr>
            <p:extLst>
              <p:ext uri="{D42A27DB-BD31-4B8C-83A1-F6EECF244321}">
                <p14:modId xmlns:p14="http://schemas.microsoft.com/office/powerpoint/2010/main" val="522936495"/>
              </p:ext>
            </p:extLst>
          </p:nvPr>
        </p:nvGraphicFramePr>
        <p:xfrm>
          <a:off x="4011563" y="1298983"/>
          <a:ext cx="7951161" cy="5352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5749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741088-E737-BEAD-2111-5617F3BAD7AC}"/>
              </a:ext>
            </a:extLst>
          </p:cNvPr>
          <p:cNvSpPr txBox="1"/>
          <p:nvPr/>
        </p:nvSpPr>
        <p:spPr>
          <a:xfrm>
            <a:off x="202789" y="1300768"/>
            <a:ext cx="8572501" cy="1754326"/>
          </a:xfrm>
          <a:prstGeom prst="rect">
            <a:avLst/>
          </a:prstGeom>
          <a:noFill/>
        </p:spPr>
        <p:txBody>
          <a:bodyPr wrap="square" lIns="91440" tIns="45720" rIns="91440" bIns="45720" anchor="t">
            <a:spAutoFit/>
          </a:bodyPr>
          <a:lstStyle/>
          <a:p>
            <a:r>
              <a:rPr b="1" dirty="0">
                <a:solidFill>
                  <a:schemeClr val="tx2"/>
                </a:solidFill>
              </a:rPr>
              <a:t>AI as a Teammate (Devil's Advocate)</a:t>
            </a:r>
            <a:br>
              <a:rPr dirty="0">
                <a:solidFill>
                  <a:schemeClr val="tx2"/>
                </a:solidFill>
              </a:rPr>
            </a:br>
            <a:r>
              <a:rPr dirty="0">
                <a:solidFill>
                  <a:schemeClr val="tx2"/>
                </a:solidFill>
              </a:rPr>
              <a:t>Challenged assumptions on the Great Resignation to provoke debate and critical reflection. Examples: "What data or evidence supports your decision?";  "What assumptions are you making here?";  "How might external factors, like technology or demographic changes, influence your conclusion?"</a:t>
            </a:r>
            <a:endParaRPr lang="en-US" dirty="0">
              <a:solidFill>
                <a:schemeClr val="tx2"/>
              </a:solidFill>
              <a:cs typeface="Arial"/>
            </a:endParaRPr>
          </a:p>
          <a:p>
            <a:endParaRPr dirty="0"/>
          </a:p>
        </p:txBody>
      </p:sp>
      <p:pic>
        <p:nvPicPr>
          <p:cNvPr id="6" name="Picture 5" descr="A robot in a classroom with kids&#10;&#10;Description automatically generated">
            <a:extLst>
              <a:ext uri="{FF2B5EF4-FFF2-40B4-BE49-F238E27FC236}">
                <a16:creationId xmlns:a16="http://schemas.microsoft.com/office/drawing/2014/main" id="{5B7BF7C5-59BA-A17E-0701-FF1EB6D940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75290" y="1300768"/>
            <a:ext cx="2951097" cy="1666567"/>
          </a:xfrm>
          <a:prstGeom prst="rect">
            <a:avLst/>
          </a:prstGeom>
          <a:noFill/>
          <a:ln>
            <a:noFill/>
          </a:ln>
        </p:spPr>
      </p:pic>
      <p:sp>
        <p:nvSpPr>
          <p:cNvPr id="8" name="TextBox 7">
            <a:extLst>
              <a:ext uri="{FF2B5EF4-FFF2-40B4-BE49-F238E27FC236}">
                <a16:creationId xmlns:a16="http://schemas.microsoft.com/office/drawing/2014/main" id="{8BEE3823-ADCE-A8A3-CC23-43DC46581698}"/>
              </a:ext>
            </a:extLst>
          </p:cNvPr>
          <p:cNvSpPr txBox="1"/>
          <p:nvPr/>
        </p:nvSpPr>
        <p:spPr>
          <a:xfrm>
            <a:off x="129045" y="3150959"/>
            <a:ext cx="9424219" cy="1200329"/>
          </a:xfrm>
          <a:prstGeom prst="rect">
            <a:avLst/>
          </a:prstGeom>
          <a:noFill/>
        </p:spPr>
        <p:txBody>
          <a:bodyPr wrap="square" lIns="91440" tIns="45720" rIns="91440" bIns="45720" anchor="t">
            <a:spAutoFit/>
          </a:bodyPr>
          <a:lstStyle/>
          <a:p>
            <a:r>
              <a:rPr b="1" dirty="0">
                <a:solidFill>
                  <a:schemeClr val="tx2"/>
                </a:solidFill>
              </a:rPr>
              <a:t>AI as a Tutor</a:t>
            </a:r>
            <a:r>
              <a:rPr dirty="0">
                <a:solidFill>
                  <a:schemeClr val="tx2"/>
                </a:solidFill>
              </a:rPr>
              <a:t>.  Responded concisely to questions on the Phillips Curve, fostering clarity and teamwork (1 question per student).Examples: follow up questions "Given your dataset, are international variables significant predictors of inflation?" (guided inquiry and critical thinking while avoiding just giving away answers). </a:t>
            </a:r>
            <a:endParaRPr lang="en-US" dirty="0">
              <a:solidFill>
                <a:schemeClr val="tx2"/>
              </a:solidFill>
              <a:cs typeface="Arial"/>
            </a:endParaRPr>
          </a:p>
        </p:txBody>
      </p:sp>
      <p:pic>
        <p:nvPicPr>
          <p:cNvPr id="9" name="Picture 8" descr="A group of people sitting around a table&#10;&#10;Description automatically generated">
            <a:extLst>
              <a:ext uri="{FF2B5EF4-FFF2-40B4-BE49-F238E27FC236}">
                <a16:creationId xmlns:a16="http://schemas.microsoft.com/office/drawing/2014/main" id="{0717AA6B-639F-8B00-BCE7-A04B553B3C8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3108" y="3007230"/>
            <a:ext cx="2068892" cy="1754326"/>
          </a:xfrm>
          <a:prstGeom prst="rect">
            <a:avLst/>
          </a:prstGeom>
          <a:noFill/>
          <a:ln>
            <a:noFill/>
          </a:ln>
        </p:spPr>
      </p:pic>
      <p:sp>
        <p:nvSpPr>
          <p:cNvPr id="15" name="TextBox 14">
            <a:extLst>
              <a:ext uri="{FF2B5EF4-FFF2-40B4-BE49-F238E27FC236}">
                <a16:creationId xmlns:a16="http://schemas.microsoft.com/office/drawing/2014/main" id="{A8659BA9-BA48-E96A-1951-63CE7388BA6C}"/>
              </a:ext>
            </a:extLst>
          </p:cNvPr>
          <p:cNvSpPr txBox="1"/>
          <p:nvPr/>
        </p:nvSpPr>
        <p:spPr>
          <a:xfrm>
            <a:off x="129045" y="4818568"/>
            <a:ext cx="9424219" cy="1200329"/>
          </a:xfrm>
          <a:prstGeom prst="rect">
            <a:avLst/>
          </a:prstGeom>
          <a:noFill/>
        </p:spPr>
        <p:txBody>
          <a:bodyPr wrap="square" lIns="91440" tIns="45720" rIns="91440" bIns="45720" anchor="t">
            <a:spAutoFit/>
          </a:bodyPr>
          <a:lstStyle/>
          <a:p>
            <a:r>
              <a:rPr b="1" dirty="0">
                <a:solidFill>
                  <a:schemeClr val="tx2"/>
                </a:solidFill>
              </a:rPr>
              <a:t>Socr(AI)tic AI (Teacher–Student Dual Role)</a:t>
            </a:r>
            <a:br>
              <a:rPr dirty="0">
                <a:solidFill>
                  <a:schemeClr val="tx2"/>
                </a:solidFill>
              </a:rPr>
            </a:br>
            <a:r>
              <a:rPr dirty="0">
                <a:solidFill>
                  <a:schemeClr val="tx2"/>
                </a:solidFill>
              </a:rPr>
              <a:t>Answered questions, then flipped roles to quiz students—reinforcing two-way learning and critical engagement. AI asked one bounce-back question to check the student's understanding. This question require</a:t>
            </a:r>
            <a:r>
              <a:rPr lang="en-GB" dirty="0">
                <a:solidFill>
                  <a:schemeClr val="tx2"/>
                </a:solidFill>
              </a:rPr>
              <a:t>d</a:t>
            </a:r>
            <a:r>
              <a:rPr dirty="0">
                <a:solidFill>
                  <a:schemeClr val="tx2"/>
                </a:solidFill>
              </a:rPr>
              <a:t> them to re-explain or apply the concept differently</a:t>
            </a:r>
          </a:p>
        </p:txBody>
      </p:sp>
      <p:pic>
        <p:nvPicPr>
          <p:cNvPr id="16" name="Picture 15" descr="A group of people sitting at tables in a room with a large projection of a person&#10;&#10;AI-generated content may be incorrect.">
            <a:extLst>
              <a:ext uri="{FF2B5EF4-FFF2-40B4-BE49-F238E27FC236}">
                <a16:creationId xmlns:a16="http://schemas.microsoft.com/office/drawing/2014/main" id="{76D68AF7-736C-6DCD-3488-AC52681DF1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612260" y="4801451"/>
            <a:ext cx="2068894" cy="2068894"/>
          </a:xfrm>
          <a:prstGeom prst="rect">
            <a:avLst/>
          </a:prstGeom>
          <a:noFill/>
          <a:ln>
            <a:noFill/>
          </a:ln>
        </p:spPr>
      </p:pic>
      <p:sp>
        <p:nvSpPr>
          <p:cNvPr id="4" name="Title 2">
            <a:extLst>
              <a:ext uri="{FF2B5EF4-FFF2-40B4-BE49-F238E27FC236}">
                <a16:creationId xmlns:a16="http://schemas.microsoft.com/office/drawing/2014/main" id="{22314ADF-5196-0E31-2C75-8ADDCDD4F9C9}"/>
              </a:ext>
            </a:extLst>
          </p:cNvPr>
          <p:cNvSpPr txBox="1">
            <a:spLocks/>
          </p:cNvSpPr>
          <p:nvPr/>
        </p:nvSpPr>
        <p:spPr>
          <a:xfrm>
            <a:off x="384750" y="-1"/>
            <a:ext cx="12079725" cy="1127625"/>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3800" kern="1200">
                <a:solidFill>
                  <a:schemeClr val="bg1"/>
                </a:solidFill>
                <a:latin typeface="+mj-lt"/>
                <a:ea typeface="+mj-ea"/>
                <a:cs typeface="+mj-cs"/>
              </a:defRPr>
            </a:lvl1pPr>
          </a:lstStyle>
          <a:p>
            <a:r>
              <a:rPr lang="en-US" sz="3300" dirty="0"/>
              <a:t>2.My case study (Macroeconomics 2) – role-based AI in practice</a:t>
            </a:r>
          </a:p>
          <a:p>
            <a:br>
              <a:rPr lang="en-US" sz="2000" dirty="0"/>
            </a:br>
            <a:r>
              <a:rPr lang="en-US" sz="2000" dirty="0"/>
              <a:t>AI in class: A sequence of Active Roles</a:t>
            </a:r>
          </a:p>
        </p:txBody>
      </p:sp>
    </p:spTree>
    <p:extLst>
      <p:ext uri="{BB962C8B-B14F-4D97-AF65-F5344CB8AC3E}">
        <p14:creationId xmlns:p14="http://schemas.microsoft.com/office/powerpoint/2010/main" val="3343706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676CA-9049-A7F6-8FE8-ECE90BD5EFD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7C8872F-D1D0-8CA2-47A8-9CECB4AA074F}"/>
              </a:ext>
            </a:extLst>
          </p:cNvPr>
          <p:cNvSpPr txBox="1"/>
          <p:nvPr/>
        </p:nvSpPr>
        <p:spPr>
          <a:xfrm>
            <a:off x="202789" y="1300768"/>
            <a:ext cx="8572501" cy="1200329"/>
          </a:xfrm>
          <a:prstGeom prst="rect">
            <a:avLst/>
          </a:prstGeom>
          <a:noFill/>
        </p:spPr>
        <p:txBody>
          <a:bodyPr wrap="square" lIns="91440" tIns="45720" rIns="91440" bIns="45720" anchor="t">
            <a:spAutoFit/>
          </a:bodyPr>
          <a:lstStyle/>
          <a:p>
            <a:r>
              <a:rPr b="1" dirty="0">
                <a:solidFill>
                  <a:schemeClr val="tx2"/>
                </a:solidFill>
              </a:rPr>
              <a:t>AI as a Simul(AI)tor </a:t>
            </a:r>
            <a:br>
              <a:rPr dirty="0">
                <a:solidFill>
                  <a:schemeClr val="tx2"/>
                </a:solidFill>
              </a:rPr>
            </a:br>
            <a:r>
              <a:rPr dirty="0">
                <a:solidFill>
                  <a:schemeClr val="tx2"/>
                </a:solidFill>
              </a:rPr>
              <a:t>Ran policy simulations (e.g., Bean's model) based on macro assumptions, prompting students to interpret results and compare four different policy scenarios over a 20-quarter period.</a:t>
            </a:r>
            <a:endParaRPr lang="en-US" dirty="0">
              <a:solidFill>
                <a:schemeClr val="tx2"/>
              </a:solidFill>
              <a:cs typeface="Arial"/>
            </a:endParaRPr>
          </a:p>
        </p:txBody>
      </p:sp>
      <p:pic>
        <p:nvPicPr>
          <p:cNvPr id="4" name="Picture 3" descr="A computer screen in a classroom&#10;&#10;AI-generated content may be incorrect.">
            <a:extLst>
              <a:ext uri="{FF2B5EF4-FFF2-40B4-BE49-F238E27FC236}">
                <a16:creationId xmlns:a16="http://schemas.microsoft.com/office/drawing/2014/main" id="{B9CF8FAB-7EC9-8933-8CB1-DEE87D258C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7487" y="1266355"/>
            <a:ext cx="2591724" cy="1544122"/>
          </a:xfrm>
          <a:prstGeom prst="rect">
            <a:avLst/>
          </a:prstGeom>
        </p:spPr>
      </p:pic>
      <p:pic>
        <p:nvPicPr>
          <p:cNvPr id="7" name="Picture 6" descr="A person sitting at a desk with a computer and a robot&#10;&#10;AI-generated content may be incorrect.">
            <a:extLst>
              <a:ext uri="{FF2B5EF4-FFF2-40B4-BE49-F238E27FC236}">
                <a16:creationId xmlns:a16="http://schemas.microsoft.com/office/drawing/2014/main" id="{D74A5BAF-111E-88E6-D4D5-47E53F6FA6EA}"/>
              </a:ext>
            </a:extLst>
          </p:cNvPr>
          <p:cNvPicPr>
            <a:picLocks noChangeAspect="1"/>
          </p:cNvPicPr>
          <p:nvPr/>
        </p:nvPicPr>
        <p:blipFill>
          <a:blip r:embed="rId3"/>
          <a:stretch>
            <a:fillRect/>
          </a:stretch>
        </p:blipFill>
        <p:spPr>
          <a:xfrm>
            <a:off x="8826029" y="3006794"/>
            <a:ext cx="3365971" cy="1902258"/>
          </a:xfrm>
          <a:prstGeom prst="rect">
            <a:avLst/>
          </a:prstGeom>
        </p:spPr>
      </p:pic>
      <p:sp>
        <p:nvSpPr>
          <p:cNvPr id="11" name="TextBox 10">
            <a:extLst>
              <a:ext uri="{FF2B5EF4-FFF2-40B4-BE49-F238E27FC236}">
                <a16:creationId xmlns:a16="http://schemas.microsoft.com/office/drawing/2014/main" id="{5B26941A-38E5-0EFB-53A4-9058C88A12C1}"/>
              </a:ext>
            </a:extLst>
          </p:cNvPr>
          <p:cNvSpPr txBox="1"/>
          <p:nvPr/>
        </p:nvSpPr>
        <p:spPr>
          <a:xfrm>
            <a:off x="152050" y="2797520"/>
            <a:ext cx="8623240" cy="2031325"/>
          </a:xfrm>
          <a:prstGeom prst="rect">
            <a:avLst/>
          </a:prstGeom>
          <a:noFill/>
        </p:spPr>
        <p:txBody>
          <a:bodyPr wrap="square" lIns="91440" tIns="45720" rIns="91440" bIns="45720" anchor="t">
            <a:spAutoFit/>
          </a:bodyPr>
          <a:lstStyle/>
          <a:p>
            <a:r>
              <a:rPr b="1" dirty="0">
                <a:solidFill>
                  <a:schemeClr val="tx2"/>
                </a:solidFill>
              </a:rPr>
              <a:t>Why-Bot: Critic(AI)L </a:t>
            </a:r>
            <a:br>
              <a:rPr dirty="0">
                <a:solidFill>
                  <a:schemeClr val="tx2"/>
                </a:solidFill>
              </a:rPr>
            </a:br>
            <a:r>
              <a:rPr dirty="0">
                <a:solidFill>
                  <a:schemeClr val="tx2"/>
                </a:solidFill>
              </a:rPr>
              <a:t>Focused solely on testing students' reasoning—never gave answers, only probing questions to refine arguments. Acting as a debate partner, it encouraged stronger reasoning, sharper use of evidence, and anticipation of counterarguments. In Debate Mode, it awarded Skeptic Points to students who showed caution, critical reflection, and the ability to integrate theory, data, and policy. This approach moved students beyond surface-level thinking toward deeper, more analytical engagement</a:t>
            </a:r>
            <a:endParaRPr lang="en-US" dirty="0">
              <a:solidFill>
                <a:schemeClr val="tx2"/>
              </a:solidFill>
              <a:cs typeface="Arial"/>
            </a:endParaRPr>
          </a:p>
        </p:txBody>
      </p:sp>
      <p:sp>
        <p:nvSpPr>
          <p:cNvPr id="13" name="TextBox 12">
            <a:extLst>
              <a:ext uri="{FF2B5EF4-FFF2-40B4-BE49-F238E27FC236}">
                <a16:creationId xmlns:a16="http://schemas.microsoft.com/office/drawing/2014/main" id="{DA52926E-D662-6ACA-679E-30E4F1F6030B}"/>
              </a:ext>
            </a:extLst>
          </p:cNvPr>
          <p:cNvSpPr txBox="1"/>
          <p:nvPr/>
        </p:nvSpPr>
        <p:spPr>
          <a:xfrm>
            <a:off x="202789" y="5095567"/>
            <a:ext cx="9478647" cy="923330"/>
          </a:xfrm>
          <a:prstGeom prst="rect">
            <a:avLst/>
          </a:prstGeom>
          <a:noFill/>
        </p:spPr>
        <p:txBody>
          <a:bodyPr wrap="square" lIns="91440" tIns="45720" rIns="91440" bIns="45720" anchor="t">
            <a:spAutoFit/>
          </a:bodyPr>
          <a:lstStyle/>
          <a:p>
            <a:r>
              <a:rPr b="1" dirty="0"/>
              <a:t>A</a:t>
            </a:r>
            <a:r>
              <a:rPr b="1" dirty="0">
                <a:solidFill>
                  <a:schemeClr val="tx2"/>
                </a:solidFill>
              </a:rPr>
              <a:t>I Coach for Podcasting (</a:t>
            </a:r>
            <a:r>
              <a:rPr b="1" err="1">
                <a:solidFill>
                  <a:schemeClr val="tx2"/>
                </a:solidFill>
              </a:rPr>
              <a:t>DollarCycle</a:t>
            </a:r>
            <a:r>
              <a:rPr b="1" dirty="0">
                <a:solidFill>
                  <a:schemeClr val="tx2"/>
                </a:solidFill>
              </a:rPr>
              <a:t>)</a:t>
            </a:r>
            <a:br>
              <a:rPr dirty="0">
                <a:solidFill>
                  <a:schemeClr val="tx2"/>
                </a:solidFill>
              </a:rPr>
            </a:br>
            <a:r>
              <a:rPr dirty="0">
                <a:solidFill>
                  <a:schemeClr val="tx2"/>
                </a:solidFill>
              </a:rPr>
              <a:t>Helped students plan and structure a podcast based on academic research while enforcing pedagogical structure and creativity. Coach → applied communication</a:t>
            </a:r>
            <a:endParaRPr lang="en-US" dirty="0">
              <a:solidFill>
                <a:schemeClr val="tx2"/>
              </a:solidFill>
              <a:cs typeface="Arial"/>
            </a:endParaRPr>
          </a:p>
        </p:txBody>
      </p:sp>
      <p:sp>
        <p:nvSpPr>
          <p:cNvPr id="17" name="TextBox 16">
            <a:extLst>
              <a:ext uri="{FF2B5EF4-FFF2-40B4-BE49-F238E27FC236}">
                <a16:creationId xmlns:a16="http://schemas.microsoft.com/office/drawing/2014/main" id="{CCBFCF5A-8DBF-DFE9-9E72-45D284363BEB}"/>
              </a:ext>
            </a:extLst>
          </p:cNvPr>
          <p:cNvSpPr txBox="1"/>
          <p:nvPr/>
        </p:nvSpPr>
        <p:spPr>
          <a:xfrm>
            <a:off x="9681436" y="5368412"/>
            <a:ext cx="1837055" cy="769441"/>
          </a:xfrm>
          <a:prstGeom prst="rect">
            <a:avLst/>
          </a:prstGeom>
          <a:noFill/>
        </p:spPr>
        <p:txBody>
          <a:bodyPr wrap="square">
            <a:spAutoFit/>
          </a:bodyPr>
          <a:lstStyle/>
          <a:p>
            <a:r>
              <a:t>🎧</a:t>
            </a:r>
          </a:p>
        </p:txBody>
      </p:sp>
      <p:sp>
        <p:nvSpPr>
          <p:cNvPr id="9" name="Title 2">
            <a:extLst>
              <a:ext uri="{FF2B5EF4-FFF2-40B4-BE49-F238E27FC236}">
                <a16:creationId xmlns:a16="http://schemas.microsoft.com/office/drawing/2014/main" id="{BC3B3B9A-14FA-1C52-CD45-88BA89400FA1}"/>
              </a:ext>
            </a:extLst>
          </p:cNvPr>
          <p:cNvSpPr txBox="1">
            <a:spLocks/>
          </p:cNvSpPr>
          <p:nvPr/>
        </p:nvSpPr>
        <p:spPr>
          <a:xfrm>
            <a:off x="51375" y="-1"/>
            <a:ext cx="12079725" cy="1127625"/>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3800" kern="1200">
                <a:solidFill>
                  <a:schemeClr val="bg1"/>
                </a:solidFill>
                <a:latin typeface="+mj-lt"/>
                <a:ea typeface="+mj-ea"/>
                <a:cs typeface="+mj-cs"/>
              </a:defRPr>
            </a:lvl1pPr>
          </a:lstStyle>
          <a:p>
            <a:r>
              <a:rPr lang="en-US" sz="3300" dirty="0"/>
              <a:t>2.My case study (Macroeconomics 2) – role-based AI in practice</a:t>
            </a:r>
          </a:p>
          <a:p>
            <a:br>
              <a:rPr lang="en-US" sz="2000" dirty="0"/>
            </a:br>
            <a:r>
              <a:rPr lang="en-US" sz="2000" dirty="0"/>
              <a:t>AI in class: A sequence of Active Roles</a:t>
            </a:r>
          </a:p>
        </p:txBody>
      </p:sp>
    </p:spTree>
    <p:extLst>
      <p:ext uri="{BB962C8B-B14F-4D97-AF65-F5344CB8AC3E}">
        <p14:creationId xmlns:p14="http://schemas.microsoft.com/office/powerpoint/2010/main" val="3952786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B9877-EDD3-F48B-6C27-6BC1E1314069}"/>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555BC92F-54BA-F9E2-F05A-78C0738C0D82}"/>
              </a:ext>
            </a:extLst>
          </p:cNvPr>
          <p:cNvSpPr txBox="1">
            <a:spLocks/>
          </p:cNvSpPr>
          <p:nvPr/>
        </p:nvSpPr>
        <p:spPr>
          <a:xfrm>
            <a:off x="51375" y="-1"/>
            <a:ext cx="12079725" cy="1127625"/>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3800" kern="1200">
                <a:solidFill>
                  <a:schemeClr val="bg1"/>
                </a:solidFill>
                <a:latin typeface="+mj-lt"/>
                <a:ea typeface="+mj-ea"/>
                <a:cs typeface="+mj-cs"/>
              </a:defRPr>
            </a:lvl1pPr>
          </a:lstStyle>
          <a:p>
            <a:r>
              <a:rPr lang="en-US" sz="3300" dirty="0"/>
              <a:t>2.My case study (Macroeconomics 2) – role-based AI in practice</a:t>
            </a:r>
          </a:p>
          <a:p>
            <a:br>
              <a:rPr lang="en-US" sz="2000" dirty="0"/>
            </a:br>
            <a:r>
              <a:rPr lang="en-US" sz="2000" dirty="0"/>
              <a:t>Process:</a:t>
            </a:r>
          </a:p>
        </p:txBody>
      </p:sp>
      <p:sp>
        <p:nvSpPr>
          <p:cNvPr id="9" name="TextBox 8">
            <a:extLst>
              <a:ext uri="{FF2B5EF4-FFF2-40B4-BE49-F238E27FC236}">
                <a16:creationId xmlns:a16="http://schemas.microsoft.com/office/drawing/2014/main" id="{3014EE6B-9918-D88B-4294-0133ADB0369B}"/>
              </a:ext>
            </a:extLst>
          </p:cNvPr>
          <p:cNvSpPr txBox="1"/>
          <p:nvPr/>
        </p:nvSpPr>
        <p:spPr>
          <a:xfrm>
            <a:off x="74697" y="1127624"/>
            <a:ext cx="11837096" cy="4832092"/>
          </a:xfrm>
          <a:prstGeom prst="rect">
            <a:avLst/>
          </a:prstGeom>
          <a:noFill/>
        </p:spPr>
        <p:txBody>
          <a:bodyPr wrap="square">
            <a:spAutoFit/>
          </a:bodyPr>
          <a:lstStyle/>
          <a:p>
            <a:r>
              <a:rPr lang="en-US" sz="2200" dirty="0" err="1">
                <a:solidFill>
                  <a:schemeClr val="tx2"/>
                </a:solidFill>
              </a:rPr>
              <a:t>Customised</a:t>
            </a:r>
            <a:r>
              <a:rPr lang="en-US" sz="2200" dirty="0">
                <a:solidFill>
                  <a:schemeClr val="tx2"/>
                </a:solidFill>
              </a:rPr>
              <a:t> the GPT by uploading teaching materials, defining its role and </a:t>
            </a:r>
            <a:r>
              <a:rPr lang="en-US" sz="2200" dirty="0" err="1">
                <a:solidFill>
                  <a:schemeClr val="tx2"/>
                </a:solidFill>
              </a:rPr>
              <a:t>behaviour</a:t>
            </a:r>
            <a:r>
              <a:rPr lang="en-US" sz="2200" dirty="0">
                <a:solidFill>
                  <a:schemeClr val="tx2"/>
                </a:solidFill>
              </a:rPr>
              <a:t>, and testing it in advance.</a:t>
            </a:r>
          </a:p>
          <a:p>
            <a:endParaRPr lang="en-US" sz="2200" dirty="0">
              <a:solidFill>
                <a:schemeClr val="tx2"/>
              </a:solidFill>
            </a:endParaRPr>
          </a:p>
          <a:p>
            <a:r>
              <a:rPr lang="en-US" sz="2200" dirty="0">
                <a:solidFill>
                  <a:schemeClr val="tx2"/>
                </a:solidFill>
              </a:rPr>
              <a:t>At the start of the seminar/workshop, before sharing the AI link with students, explained the role of AI in the session, what students could and could not do, and the ethical rules for using AI.</a:t>
            </a:r>
          </a:p>
          <a:p>
            <a:endParaRPr lang="en-US" sz="2200" dirty="0">
              <a:solidFill>
                <a:schemeClr val="tx2"/>
              </a:solidFill>
            </a:endParaRPr>
          </a:p>
          <a:p>
            <a:r>
              <a:rPr lang="en-US" sz="2200" dirty="0">
                <a:solidFill>
                  <a:schemeClr val="tx2"/>
                </a:solidFill>
              </a:rPr>
              <a:t>In class, monitored students’ use of AI and ensured they stayed engaged with the task (group work).</a:t>
            </a:r>
          </a:p>
          <a:p>
            <a:endParaRPr lang="en-US" sz="2200" dirty="0">
              <a:solidFill>
                <a:schemeClr val="tx2"/>
              </a:solidFill>
            </a:endParaRPr>
          </a:p>
          <a:p>
            <a:r>
              <a:rPr lang="en-US" sz="2200" dirty="0">
                <a:solidFill>
                  <a:schemeClr val="tx2"/>
                </a:solidFill>
              </a:rPr>
              <a:t>At the end of the session, asked students to reflect on AI’s role and to copy/paste and submit their full AI conversation.</a:t>
            </a:r>
          </a:p>
          <a:p>
            <a:endParaRPr lang="en-US" sz="2200" dirty="0">
              <a:solidFill>
                <a:schemeClr val="tx2"/>
              </a:solidFill>
            </a:endParaRPr>
          </a:p>
          <a:p>
            <a:r>
              <a:rPr lang="en-US" sz="2200" dirty="0">
                <a:solidFill>
                  <a:schemeClr val="tx2"/>
                </a:solidFill>
              </a:rPr>
              <a:t>After class, reviewed their interactions and provided feedback through Canvas.</a:t>
            </a:r>
          </a:p>
        </p:txBody>
      </p:sp>
    </p:spTree>
    <p:extLst>
      <p:ext uri="{BB962C8B-B14F-4D97-AF65-F5344CB8AC3E}">
        <p14:creationId xmlns:p14="http://schemas.microsoft.com/office/powerpoint/2010/main" val="1146492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DBF6B90F-78EB-8ACA-AF7C-0AD03621294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a:p>
        </p:txBody>
      </p:sp>
      <p:pic>
        <p:nvPicPr>
          <p:cNvPr id="7" name="Picture 6">
            <a:extLst>
              <a:ext uri="{FF2B5EF4-FFF2-40B4-BE49-F238E27FC236}">
                <a16:creationId xmlns:a16="http://schemas.microsoft.com/office/drawing/2014/main" id="{614073B7-16AE-5E6B-6D5F-9D299C2E6162}"/>
              </a:ext>
            </a:extLst>
          </p:cNvPr>
          <p:cNvPicPr>
            <a:picLocks noChangeAspect="1"/>
          </p:cNvPicPr>
          <p:nvPr/>
        </p:nvPicPr>
        <p:blipFill>
          <a:blip r:embed="rId2"/>
          <a:srcRect l="-1149" t="25226" b="-1"/>
          <a:stretch/>
        </p:blipFill>
        <p:spPr>
          <a:xfrm>
            <a:off x="200804" y="1342102"/>
            <a:ext cx="4191585" cy="2827943"/>
          </a:xfrm>
          <a:prstGeom prst="rect">
            <a:avLst/>
          </a:prstGeom>
        </p:spPr>
      </p:pic>
      <p:pic>
        <p:nvPicPr>
          <p:cNvPr id="9" name="Picture 8">
            <a:extLst>
              <a:ext uri="{FF2B5EF4-FFF2-40B4-BE49-F238E27FC236}">
                <a16:creationId xmlns:a16="http://schemas.microsoft.com/office/drawing/2014/main" id="{3399C535-B36D-075B-2AFF-789D714360BC}"/>
              </a:ext>
            </a:extLst>
          </p:cNvPr>
          <p:cNvPicPr>
            <a:picLocks noChangeAspect="1"/>
          </p:cNvPicPr>
          <p:nvPr/>
        </p:nvPicPr>
        <p:blipFill>
          <a:blip r:embed="rId3"/>
          <a:stretch>
            <a:fillRect/>
          </a:stretch>
        </p:blipFill>
        <p:spPr>
          <a:xfrm>
            <a:off x="3847807" y="4693797"/>
            <a:ext cx="4191585" cy="1943371"/>
          </a:xfrm>
          <a:prstGeom prst="rect">
            <a:avLst/>
          </a:prstGeom>
        </p:spPr>
      </p:pic>
      <p:pic>
        <p:nvPicPr>
          <p:cNvPr id="11" name="Picture 10">
            <a:extLst>
              <a:ext uri="{FF2B5EF4-FFF2-40B4-BE49-F238E27FC236}">
                <a16:creationId xmlns:a16="http://schemas.microsoft.com/office/drawing/2014/main" id="{88B11D45-40BC-7E56-E493-EBAC8CE1E84D}"/>
              </a:ext>
            </a:extLst>
          </p:cNvPr>
          <p:cNvPicPr>
            <a:picLocks noChangeAspect="1"/>
          </p:cNvPicPr>
          <p:nvPr/>
        </p:nvPicPr>
        <p:blipFill>
          <a:blip r:embed="rId4"/>
          <a:stretch>
            <a:fillRect/>
          </a:stretch>
        </p:blipFill>
        <p:spPr>
          <a:xfrm>
            <a:off x="4392389" y="1342103"/>
            <a:ext cx="5061078" cy="2827942"/>
          </a:xfrm>
          <a:prstGeom prst="rect">
            <a:avLst/>
          </a:prstGeom>
        </p:spPr>
      </p:pic>
      <p:sp>
        <p:nvSpPr>
          <p:cNvPr id="4" name="Title 2">
            <a:extLst>
              <a:ext uri="{FF2B5EF4-FFF2-40B4-BE49-F238E27FC236}">
                <a16:creationId xmlns:a16="http://schemas.microsoft.com/office/drawing/2014/main" id="{FD45256A-AC4B-FB4A-C24F-5ECBB2554D3A}"/>
              </a:ext>
            </a:extLst>
          </p:cNvPr>
          <p:cNvSpPr txBox="1">
            <a:spLocks/>
          </p:cNvSpPr>
          <p:nvPr/>
        </p:nvSpPr>
        <p:spPr>
          <a:xfrm>
            <a:off x="51375" y="-1"/>
            <a:ext cx="12079725" cy="1127625"/>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3800" kern="1200">
                <a:solidFill>
                  <a:schemeClr val="bg1"/>
                </a:solidFill>
                <a:latin typeface="+mj-lt"/>
                <a:ea typeface="+mj-ea"/>
                <a:cs typeface="+mj-cs"/>
              </a:defRPr>
            </a:lvl1pPr>
          </a:lstStyle>
          <a:p>
            <a:r>
              <a:rPr lang="en-US" sz="3300" dirty="0"/>
              <a:t>2.My case study (Macroeconomics 2) – role-based AI in practice</a:t>
            </a:r>
          </a:p>
          <a:p>
            <a:br>
              <a:rPr lang="en-US" sz="2000" dirty="0"/>
            </a:br>
            <a:r>
              <a:rPr lang="en-US" sz="2000" dirty="0"/>
              <a:t>Some Interactions:</a:t>
            </a:r>
          </a:p>
        </p:txBody>
      </p:sp>
    </p:spTree>
    <p:extLst>
      <p:ext uri="{BB962C8B-B14F-4D97-AF65-F5344CB8AC3E}">
        <p14:creationId xmlns:p14="http://schemas.microsoft.com/office/powerpoint/2010/main" val="3813327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1F22C-BB1B-8964-4BDF-37E744976DC6}"/>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1BD305A9-ADBC-DAFC-7255-90609390AAC8}"/>
              </a:ext>
            </a:extLst>
          </p:cNvPr>
          <p:cNvSpPr>
            <a:spLocks noGrp="1"/>
          </p:cNvSpPr>
          <p:nvPr>
            <p:ph type="subTitle" idx="1"/>
          </p:nvPr>
        </p:nvSpPr>
        <p:spPr>
          <a:xfrm>
            <a:off x="112277" y="1240077"/>
            <a:ext cx="12079724" cy="5004147"/>
          </a:xfrm>
        </p:spPr>
        <p:txBody>
          <a:bodyPr/>
          <a:lstStyle/>
          <a:p>
            <a:pPr algn="l"/>
            <a:r>
              <a:rPr lang="en-US" sz="1800" dirty="0"/>
              <a:t>Example of Group–AI Interaction (Condensed)</a:t>
            </a:r>
          </a:p>
          <a:p>
            <a:pPr algn="l"/>
            <a:endParaRPr lang="en-US" sz="1800" dirty="0"/>
          </a:p>
          <a:p>
            <a:pPr algn="l"/>
            <a:endParaRPr lang="en-US" sz="1800" dirty="0"/>
          </a:p>
          <a:p>
            <a:pPr algn="l"/>
            <a:endParaRPr lang="en-US" sz="1800" dirty="0"/>
          </a:p>
          <a:p>
            <a:pPr algn="l"/>
            <a:endParaRPr lang="en-US" sz="1800" dirty="0"/>
          </a:p>
          <a:p>
            <a:pPr algn="l"/>
            <a:endParaRPr lang="en-US" sz="1800" dirty="0"/>
          </a:p>
          <a:p>
            <a:pPr algn="l"/>
            <a:endParaRPr lang="en-US" sz="1800" dirty="0"/>
          </a:p>
          <a:p>
            <a:pPr algn="l"/>
            <a:r>
              <a:rPr lang="en-US" sz="1800" dirty="0"/>
              <a:t>Example of group interaction (condensed)  Socratic Escalation Flow </a:t>
            </a:r>
          </a:p>
          <a:p>
            <a:pPr algn="l"/>
            <a:endParaRPr lang="en-US" sz="1800" dirty="0"/>
          </a:p>
          <a:p>
            <a:pPr algn="l"/>
            <a:r>
              <a:rPr lang="en-US" sz="1800" dirty="0"/>
              <a:t>1. Concept: </a:t>
            </a:r>
          </a:p>
          <a:p>
            <a:pPr algn="l"/>
            <a:r>
              <a:rPr lang="en-US" sz="1800" dirty="0"/>
              <a:t>Group: “</a:t>
            </a:r>
            <a:r>
              <a:rPr lang="en-US" sz="1800" dirty="0" err="1"/>
              <a:t>Digitalisation</a:t>
            </a:r>
            <a:r>
              <a:rPr lang="en-US" sz="1800" dirty="0"/>
              <a:t> → more price changes → lower rigidity.”</a:t>
            </a:r>
          </a:p>
          <a:p>
            <a:pPr algn="l"/>
            <a:r>
              <a:rPr lang="en-US" sz="1800" dirty="0"/>
              <a:t> AI probe: “Good idea. But what’s your hypothesis? Does more frequent price changing always mean more flexibility?”</a:t>
            </a:r>
          </a:p>
          <a:p>
            <a:pPr algn="l"/>
            <a:endParaRPr lang="en-US" sz="1800" dirty="0"/>
          </a:p>
          <a:p>
            <a:pPr algn="l"/>
            <a:r>
              <a:rPr lang="en-US" sz="1800" dirty="0"/>
              <a:t>2. Counterpoint / Challenge</a:t>
            </a:r>
          </a:p>
          <a:p>
            <a:pPr algn="l"/>
            <a:r>
              <a:rPr lang="en-US" sz="1800" dirty="0"/>
              <a:t>Student: “Maybe upward changes are easier than downward.”</a:t>
            </a:r>
          </a:p>
          <a:p>
            <a:pPr algn="l"/>
            <a:r>
              <a:rPr lang="en-US" sz="1800" dirty="0"/>
              <a:t>AI: “Exactly — asymmetric flexibility. What does that imply for the Phillips Curve?”</a:t>
            </a:r>
          </a:p>
          <a:p>
            <a:pPr algn="l"/>
            <a:endParaRPr lang="en-US" sz="1800" dirty="0"/>
          </a:p>
          <a:p>
            <a:pPr algn="l"/>
            <a:r>
              <a:rPr lang="en-US" sz="1800" dirty="0"/>
              <a:t>3. Synthesis</a:t>
            </a:r>
          </a:p>
          <a:p>
            <a:pPr algn="l"/>
            <a:r>
              <a:rPr lang="en-US" sz="1800" dirty="0"/>
              <a:t>Group: “Expectations + overshooting + lower trade intensity → nonlinear Phillips Curve.”</a:t>
            </a:r>
          </a:p>
          <a:p>
            <a:pPr algn="l"/>
            <a:r>
              <a:rPr lang="en-US" sz="1800" dirty="0"/>
              <a:t>AI: “Good model. How does this fit with recent inflation dynamics?”</a:t>
            </a:r>
          </a:p>
          <a:p>
            <a:pPr algn="l"/>
            <a:endParaRPr lang="en-US" sz="1800" dirty="0"/>
          </a:p>
          <a:p>
            <a:pPr algn="l"/>
            <a:r>
              <a:rPr lang="en-US" sz="1800" dirty="0"/>
              <a:t>4. Policy Application </a:t>
            </a:r>
          </a:p>
          <a:p>
            <a:pPr algn="l"/>
            <a:r>
              <a:rPr lang="en-US" sz="1800" dirty="0"/>
              <a:t>AI: “Should central banks rely on this nonlinear Phillips Curve for forecasting?”</a:t>
            </a:r>
          </a:p>
          <a:p>
            <a:pPr algn="l"/>
            <a:r>
              <a:rPr lang="en-US" sz="1800" dirty="0"/>
              <a:t>Group: “Useful lens, but must be combined with other models due to uncertainty and shocks. The nonlinear, expectation-sensitive Phillips Curve is a powerful lens, but not a crystal ball. It should inform policy—but not anchor it alone, especially in the face of unpredictable shocks.</a:t>
            </a:r>
          </a:p>
          <a:p>
            <a:pPr algn="l"/>
            <a:endParaRPr lang="en-US" sz="1800" dirty="0"/>
          </a:p>
          <a:p>
            <a:pPr algn="l"/>
            <a:endParaRPr lang="en-US" sz="1800" dirty="0"/>
          </a:p>
          <a:p>
            <a:pPr algn="l"/>
            <a:endParaRPr lang="en-US" sz="1800" dirty="0"/>
          </a:p>
          <a:p>
            <a:pPr algn="l"/>
            <a:endParaRPr lang="en-US" sz="1800" dirty="0"/>
          </a:p>
          <a:p>
            <a:pPr algn="l"/>
            <a:endParaRPr lang="en-US" sz="1800" dirty="0"/>
          </a:p>
          <a:p>
            <a:pPr algn="l"/>
            <a:endParaRPr lang="en-US" sz="1800" dirty="0"/>
          </a:p>
          <a:p>
            <a:pPr algn="l"/>
            <a:endParaRPr lang="en-US" sz="1800" dirty="0"/>
          </a:p>
          <a:p>
            <a:pPr algn="l"/>
            <a:endParaRPr lang="en-US" sz="1800" dirty="0"/>
          </a:p>
        </p:txBody>
      </p:sp>
      <p:sp>
        <p:nvSpPr>
          <p:cNvPr id="4" name="Title 2">
            <a:extLst>
              <a:ext uri="{FF2B5EF4-FFF2-40B4-BE49-F238E27FC236}">
                <a16:creationId xmlns:a16="http://schemas.microsoft.com/office/drawing/2014/main" id="{747606BC-3B4E-5821-6F3B-B97D602F7790}"/>
              </a:ext>
            </a:extLst>
          </p:cNvPr>
          <p:cNvSpPr txBox="1">
            <a:spLocks/>
          </p:cNvSpPr>
          <p:nvPr/>
        </p:nvSpPr>
        <p:spPr>
          <a:xfrm>
            <a:off x="51375" y="-1"/>
            <a:ext cx="12079725" cy="1127625"/>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3800" kern="1200">
                <a:solidFill>
                  <a:schemeClr val="bg1"/>
                </a:solidFill>
                <a:latin typeface="+mj-lt"/>
                <a:ea typeface="+mj-ea"/>
                <a:cs typeface="+mj-cs"/>
              </a:defRPr>
            </a:lvl1pPr>
          </a:lstStyle>
          <a:p>
            <a:r>
              <a:rPr lang="en-US" sz="3300" dirty="0"/>
              <a:t>2.My case study (Macroeconomics 2) – role-based AI in practice</a:t>
            </a:r>
          </a:p>
          <a:p>
            <a:br>
              <a:rPr lang="en-US" sz="2000" dirty="0"/>
            </a:br>
            <a:r>
              <a:rPr lang="en-US" sz="2000" dirty="0"/>
              <a:t>Proof of interaction:</a:t>
            </a:r>
          </a:p>
        </p:txBody>
      </p:sp>
    </p:spTree>
    <p:extLst>
      <p:ext uri="{BB962C8B-B14F-4D97-AF65-F5344CB8AC3E}">
        <p14:creationId xmlns:p14="http://schemas.microsoft.com/office/powerpoint/2010/main" val="2213901466"/>
      </p:ext>
    </p:extLst>
  </p:cSld>
  <p:clrMapOvr>
    <a:masterClrMapping/>
  </p:clrMapOvr>
</p:sld>
</file>

<file path=ppt/theme/theme1.xml><?xml version="1.0" encoding="utf-8"?>
<a:theme xmlns:a="http://schemas.openxmlformats.org/drawingml/2006/main" name="UoS Cobalt Theme">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D428A"/>
      </a:hlink>
      <a:folHlink>
        <a:srgbClr val="1D428A"/>
      </a:folHlink>
    </a:clrScheme>
    <a:fontScheme name="BBR">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200" dirty="0">
            <a:solidFill>
              <a:schemeClr val="tx2"/>
            </a:solidFill>
          </a:defRPr>
        </a:defPPr>
      </a:lstStyle>
    </a:txDef>
  </a:objectDefaults>
  <a:extraClrSchemeLst/>
  <a:extLst>
    <a:ext uri="{05A4C25C-085E-4340-85A3-A5531E510DB2}">
      <thm15:themeFamily xmlns:thm15="http://schemas.microsoft.com/office/thememl/2012/main" name="UoS BS PowerPoint template - Standard" id="{0390BC9D-4276-924A-BB51-64A1FBC508AE}" vid="{8CC56EC7-32F9-3A4E-B0F9-2779C7151FF9}"/>
    </a:ext>
  </a:extLst>
</a:theme>
</file>

<file path=ppt/theme/theme2.xml><?xml version="1.0" encoding="utf-8"?>
<a:theme xmlns:a="http://schemas.openxmlformats.org/drawingml/2006/main" name="UoS Flint Theme">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D428A"/>
      </a:hlink>
      <a:folHlink>
        <a:srgbClr val="1D428A"/>
      </a:folHlink>
    </a:clrScheme>
    <a:fontScheme name="BBR">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200" dirty="0">
            <a:solidFill>
              <a:schemeClr val="tx2"/>
            </a:solidFill>
          </a:defRPr>
        </a:defPPr>
      </a:lstStyle>
    </a:txDef>
  </a:objectDefaults>
  <a:extraClrSchemeLst/>
  <a:extLst>
    <a:ext uri="{05A4C25C-085E-4340-85A3-A5531E510DB2}">
      <thm15:themeFamily xmlns:thm15="http://schemas.microsoft.com/office/thememl/2012/main" name="UoS BS PowerPoint template - Standard" id="{0390BC9D-4276-924A-BB51-64A1FBC508AE}" vid="{8CC56EC7-32F9-3A4E-B0F9-2779C7151FF9}"/>
    </a:ext>
  </a:extLst>
</a:theme>
</file>

<file path=ppt/theme/theme3.xml><?xml version="1.0" encoding="utf-8"?>
<a:theme xmlns:a="http://schemas.openxmlformats.org/drawingml/2006/main" name="UoS Aquamarine Theme">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D428A"/>
      </a:hlink>
      <a:folHlink>
        <a:srgbClr val="1D428A"/>
      </a:folHlink>
    </a:clrScheme>
    <a:fontScheme name="BBR">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200" dirty="0">
            <a:solidFill>
              <a:schemeClr val="tx2"/>
            </a:solidFill>
          </a:defRPr>
        </a:defPPr>
      </a:lstStyle>
    </a:txDef>
  </a:objectDefaults>
  <a:extraClrSchemeLst/>
  <a:extLst>
    <a:ext uri="{05A4C25C-085E-4340-85A3-A5531E510DB2}">
      <thm15:themeFamily xmlns:thm15="http://schemas.microsoft.com/office/thememl/2012/main" name="UoS BS PowerPoint template - Standard" id="{0390BC9D-4276-924A-BB51-64A1FBC508AE}" vid="{8CC56EC7-32F9-3A4E-B0F9-2779C7151FF9}"/>
    </a:ext>
  </a:extLst>
</a:theme>
</file>

<file path=ppt/theme/theme4.xml><?xml version="1.0" encoding="utf-8"?>
<a:theme xmlns:a="http://schemas.openxmlformats.org/drawingml/2006/main" name="UoS Coral Theme">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D428A"/>
      </a:hlink>
      <a:folHlink>
        <a:srgbClr val="1D428A"/>
      </a:folHlink>
    </a:clrScheme>
    <a:fontScheme name="BBR">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200" dirty="0">
            <a:solidFill>
              <a:schemeClr val="tx2"/>
            </a:solidFill>
          </a:defRPr>
        </a:defPPr>
      </a:lstStyle>
    </a:txDef>
  </a:objectDefaults>
  <a:extraClrSchemeLst/>
  <a:extLst>
    <a:ext uri="{05A4C25C-085E-4340-85A3-A5531E510DB2}">
      <thm15:themeFamily xmlns:thm15="http://schemas.microsoft.com/office/thememl/2012/main" name="UoS BS PowerPoint template - Standard" id="{0390BC9D-4276-924A-BB51-64A1FBC508AE}" vid="{8CC56EC7-32F9-3A4E-B0F9-2779C7151FF9}"/>
    </a:ext>
  </a:extLst>
</a:theme>
</file>

<file path=ppt/theme/theme5.xml><?xml version="1.0" encoding="utf-8"?>
<a:theme xmlns:a="http://schemas.openxmlformats.org/drawingml/2006/main" name="UoS Grape Theme">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D428A"/>
      </a:hlink>
      <a:folHlink>
        <a:srgbClr val="1D428A"/>
      </a:folHlink>
    </a:clrScheme>
    <a:fontScheme name="BBR">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200" dirty="0">
            <a:solidFill>
              <a:schemeClr val="tx2"/>
            </a:solidFill>
          </a:defRPr>
        </a:defPPr>
      </a:lstStyle>
    </a:txDef>
  </a:objectDefaults>
  <a:extraClrSchemeLst/>
  <a:extLst>
    <a:ext uri="{05A4C25C-085E-4340-85A3-A5531E510DB2}">
      <thm15:themeFamily xmlns:thm15="http://schemas.microsoft.com/office/thememl/2012/main" name="UoS BS PowerPoint template - Standard" id="{0390BC9D-4276-924A-BB51-64A1FBC508AE}" vid="{8CC56EC7-32F9-3A4E-B0F9-2779C7151FF9}"/>
    </a:ext>
  </a:extLst>
</a:theme>
</file>

<file path=ppt/theme/theme6.xml><?xml version="1.0" encoding="utf-8"?>
<a:theme xmlns:a="http://schemas.openxmlformats.org/drawingml/2006/main" name="UoS Blue Theme">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D428A"/>
      </a:hlink>
      <a:folHlink>
        <a:srgbClr val="1D428A"/>
      </a:folHlink>
    </a:clrScheme>
    <a:fontScheme name="BBR">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200" dirty="0">
            <a:solidFill>
              <a:schemeClr val="tx2"/>
            </a:solidFill>
          </a:defRPr>
        </a:defPPr>
      </a:lstStyle>
    </a:txDef>
  </a:objectDefaults>
  <a:extraClrSchemeLst/>
  <a:extLst>
    <a:ext uri="{05A4C25C-085E-4340-85A3-A5531E510DB2}">
      <thm15:themeFamily xmlns:thm15="http://schemas.microsoft.com/office/thememl/2012/main" name="UoS BS PowerPoint template - Widescreen" id="{9F65AED2-678D-E647-8014-5EB79C0117CA}" vid="{06F08727-C1F4-634D-8A8E-A03296C22F5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UoS Blue Theme</Template>
  <TotalTime>9</TotalTime>
  <Words>2686</Words>
  <Application>Microsoft Office PowerPoint</Application>
  <PresentationFormat>Widescreen</PresentationFormat>
  <Paragraphs>277</Paragraphs>
  <Slides>25</Slides>
  <Notes>3</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25</vt:i4>
      </vt:variant>
    </vt:vector>
  </HeadingPairs>
  <TitlesOfParts>
    <vt:vector size="36" baseType="lpstr">
      <vt:lpstr>Arial</vt:lpstr>
      <vt:lpstr>Calibri</vt:lpstr>
      <vt:lpstr>Cambria</vt:lpstr>
      <vt:lpstr>Georgia</vt:lpstr>
      <vt:lpstr>System Font Regular</vt:lpstr>
      <vt:lpstr>UoS Cobalt Theme</vt:lpstr>
      <vt:lpstr>UoS Flint Theme</vt:lpstr>
      <vt:lpstr>UoS Aquamarine Theme</vt:lpstr>
      <vt:lpstr>UoS Coral Theme</vt:lpstr>
      <vt:lpstr>UoS Grape Theme</vt:lpstr>
      <vt:lpstr>UoS Blue Theme</vt:lpstr>
      <vt:lpstr>Developments in Economics Education Conference 2025- UOL </vt:lpstr>
      <vt:lpstr>Outline of the talk</vt:lpstr>
      <vt:lpstr>1.Why AI in teaching, why now </vt:lpstr>
      <vt:lpstr>2.My case study (Macroeconomics 2) – role-based AI in practice  Beyond the Chatbot: How AI is Reshaping my Teaching and Learning, and Assessing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3.Introducing TINA – a trade simulation tool </vt:lpstr>
      <vt:lpstr>3.Introducing TINA – a trade simulation tool </vt:lpstr>
      <vt:lpstr>3.Introducing TINA – a trade simulation tool </vt:lpstr>
      <vt:lpstr>3.Introducing TINA – a trade simulation tool </vt:lpstr>
      <vt:lpstr>4. SOCRA-TIN(AI) Demo</vt:lpstr>
      <vt:lpstr>4. SOCRA-TIN(AI) Demo</vt:lpstr>
      <vt:lpstr>5. Group activity – guess and design a Socratic Tutor prompt  </vt:lpstr>
      <vt:lpstr>6.Reflections</vt:lpstr>
      <vt:lpstr>Closing  Message: Beyond the Passive Chatbot</vt:lpstr>
      <vt:lpstr>Thank you  </vt:lpstr>
      <vt:lpstr>Reveal prompt: </vt:lpstr>
      <vt:lpstr>Mind AI: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the Passive Chatbot – AI as Classmate, Tutor, Mentor, Simulator, and Socratic Guide</dc:title>
  <dc:creator>Gabriella Cagliesi</dc:creator>
  <cp:keywords>Economics education</cp:keywords>
  <cp:lastModifiedBy>Martin Poulter</cp:lastModifiedBy>
  <cp:revision>225</cp:revision>
  <dcterms:created xsi:type="dcterms:W3CDTF">2020-05-27T15:47:31Z</dcterms:created>
  <dcterms:modified xsi:type="dcterms:W3CDTF">2025-10-14T15:40:09Z</dcterms:modified>
</cp:coreProperties>
</file>