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2" r:id="rId3"/>
    <p:sldId id="279" r:id="rId4"/>
    <p:sldId id="259" r:id="rId5"/>
    <p:sldId id="280" r:id="rId6"/>
    <p:sldId id="258" r:id="rId7"/>
    <p:sldId id="261" r:id="rId8"/>
    <p:sldId id="263" r:id="rId9"/>
    <p:sldId id="282" r:id="rId10"/>
    <p:sldId id="283" r:id="rId11"/>
    <p:sldId id="281" r:id="rId12"/>
    <p:sldId id="284" r:id="rId13"/>
    <p:sldId id="285" r:id="rId14"/>
    <p:sldId id="289" r:id="rId15"/>
    <p:sldId id="288" r:id="rId16"/>
    <p:sldId id="290" r:id="rId17"/>
  </p:sldIdLst>
  <p:sldSz cx="12192000" cy="6858000"/>
  <p:notesSz cx="9037638"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920" autoAdjust="0"/>
  </p:normalViewPr>
  <p:slideViewPr>
    <p:cSldViewPr snapToGrid="0">
      <p:cViewPr varScale="1">
        <p:scale>
          <a:sx n="75" d="100"/>
          <a:sy n="75" d="100"/>
        </p:scale>
        <p:origin x="744" y="53"/>
      </p:cViewPr>
      <p:guideLst/>
    </p:cSldViewPr>
  </p:slideViewPr>
  <p:notesTextViewPr>
    <p:cViewPr>
      <p:scale>
        <a:sx n="1" d="1"/>
        <a:sy n="1" d="1"/>
      </p:scale>
      <p:origin x="0" y="0"/>
    </p:cViewPr>
  </p:notesTextViewPr>
  <p:notesViewPr>
    <p:cSldViewPr snapToGrid="0">
      <p:cViewPr varScale="1">
        <p:scale>
          <a:sx n="73" d="100"/>
          <a:sy n="73" d="100"/>
        </p:scale>
        <p:origin x="304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o Arico (VCO - Staff)" userId="8649147f-2558-4eae-bf8e-750dad9f5caf" providerId="ADAL" clId="{7DE3232A-32B9-4213-924E-2BF749D45F3C}"/>
    <pc:docChg chg="undo custSel addSld delSld modSld sldOrd modNotesMaster modHandout">
      <pc:chgData name="Fabio Arico (VCO - Staff)" userId="8649147f-2558-4eae-bf8e-750dad9f5caf" providerId="ADAL" clId="{7DE3232A-32B9-4213-924E-2BF749D45F3C}" dt="2025-09-08T23:45:06.882" v="8327" actId="20577"/>
      <pc:docMkLst>
        <pc:docMk/>
      </pc:docMkLst>
      <pc:sldChg chg="modSp mod">
        <pc:chgData name="Fabio Arico (VCO - Staff)" userId="8649147f-2558-4eae-bf8e-750dad9f5caf" providerId="ADAL" clId="{7DE3232A-32B9-4213-924E-2BF749D45F3C}" dt="2025-09-08T22:31:15.009" v="7174" actId="20577"/>
        <pc:sldMkLst>
          <pc:docMk/>
          <pc:sldMk cId="1904712947" sldId="256"/>
        </pc:sldMkLst>
        <pc:spChg chg="mod">
          <ac:chgData name="Fabio Arico (VCO - Staff)" userId="8649147f-2558-4eae-bf8e-750dad9f5caf" providerId="ADAL" clId="{7DE3232A-32B9-4213-924E-2BF749D45F3C}" dt="2025-09-08T22:30:06.351" v="7141" actId="1076"/>
          <ac:spMkLst>
            <pc:docMk/>
            <pc:sldMk cId="1904712947" sldId="256"/>
            <ac:spMk id="2" creationId="{B8D269E6-DD36-4646-8B58-19741F06F47F}"/>
          </ac:spMkLst>
        </pc:spChg>
        <pc:spChg chg="mod">
          <ac:chgData name="Fabio Arico (VCO - Staff)" userId="8649147f-2558-4eae-bf8e-750dad9f5caf" providerId="ADAL" clId="{7DE3232A-32B9-4213-924E-2BF749D45F3C}" dt="2025-09-08T22:31:15.009" v="7174" actId="20577"/>
          <ac:spMkLst>
            <pc:docMk/>
            <pc:sldMk cId="1904712947" sldId="256"/>
            <ac:spMk id="3" creationId="{1F44B98D-8555-4F4E-9816-77D18BA40D2B}"/>
          </ac:spMkLst>
        </pc:spChg>
      </pc:sldChg>
      <pc:sldChg chg="del">
        <pc:chgData name="Fabio Arico (VCO - Staff)" userId="8649147f-2558-4eae-bf8e-750dad9f5caf" providerId="ADAL" clId="{7DE3232A-32B9-4213-924E-2BF749D45F3C}" dt="2025-09-07T17:42:32.833" v="164" actId="47"/>
        <pc:sldMkLst>
          <pc:docMk/>
          <pc:sldMk cId="2360931063" sldId="257"/>
        </pc:sldMkLst>
      </pc:sldChg>
      <pc:sldChg chg="addSp delSp modSp mod">
        <pc:chgData name="Fabio Arico (VCO - Staff)" userId="8649147f-2558-4eae-bf8e-750dad9f5caf" providerId="ADAL" clId="{7DE3232A-32B9-4213-924E-2BF749D45F3C}" dt="2025-09-07T18:58:43.016" v="799" actId="1076"/>
        <pc:sldMkLst>
          <pc:docMk/>
          <pc:sldMk cId="3016867997" sldId="258"/>
        </pc:sldMkLst>
        <pc:spChg chg="mod">
          <ac:chgData name="Fabio Arico (VCO - Staff)" userId="8649147f-2558-4eae-bf8e-750dad9f5caf" providerId="ADAL" clId="{7DE3232A-32B9-4213-924E-2BF749D45F3C}" dt="2025-09-07T17:43:25.874" v="195" actId="20577"/>
          <ac:spMkLst>
            <pc:docMk/>
            <pc:sldMk cId="3016867997" sldId="258"/>
            <ac:spMk id="2" creationId="{A7A0DF8F-4A49-4B38-B010-0EB026127EE1}"/>
          </ac:spMkLst>
        </pc:spChg>
        <pc:spChg chg="add mod">
          <ac:chgData name="Fabio Arico (VCO - Staff)" userId="8649147f-2558-4eae-bf8e-750dad9f5caf" providerId="ADAL" clId="{7DE3232A-32B9-4213-924E-2BF749D45F3C}" dt="2025-09-07T18:58:34.926" v="798" actId="20577"/>
          <ac:spMkLst>
            <pc:docMk/>
            <pc:sldMk cId="3016867997" sldId="258"/>
            <ac:spMk id="6" creationId="{BE1BB2DD-7D39-09AA-6A2C-C59B622A1B4E}"/>
          </ac:spMkLst>
        </pc:spChg>
        <pc:graphicFrameChg chg="add mod ord modGraphic">
          <ac:chgData name="Fabio Arico (VCO - Staff)" userId="8649147f-2558-4eae-bf8e-750dad9f5caf" providerId="ADAL" clId="{7DE3232A-32B9-4213-924E-2BF749D45F3C}" dt="2025-09-07T18:58:43.016" v="799" actId="1076"/>
          <ac:graphicFrameMkLst>
            <pc:docMk/>
            <pc:sldMk cId="3016867997" sldId="258"/>
            <ac:graphicFrameMk id="5" creationId="{61EAA796-81ED-F1CA-6B34-899FBCC0EEA0}"/>
          </ac:graphicFrameMkLst>
        </pc:graphicFrameChg>
      </pc:sldChg>
      <pc:sldChg chg="addSp modSp mod ord">
        <pc:chgData name="Fabio Arico (VCO - Staff)" userId="8649147f-2558-4eae-bf8e-750dad9f5caf" providerId="ADAL" clId="{7DE3232A-32B9-4213-924E-2BF749D45F3C}" dt="2025-09-08T22:32:24.699" v="7175" actId="20577"/>
        <pc:sldMkLst>
          <pc:docMk/>
          <pc:sldMk cId="3797502554" sldId="259"/>
        </pc:sldMkLst>
        <pc:spChg chg="mod">
          <ac:chgData name="Fabio Arico (VCO - Staff)" userId="8649147f-2558-4eae-bf8e-750dad9f5caf" providerId="ADAL" clId="{7DE3232A-32B9-4213-924E-2BF749D45F3C}" dt="2025-09-07T19:03:50.381" v="1066" actId="20577"/>
          <ac:spMkLst>
            <pc:docMk/>
            <pc:sldMk cId="3797502554" sldId="259"/>
            <ac:spMk id="2" creationId="{A7A0DF8F-4A49-4B38-B010-0EB026127EE1}"/>
          </ac:spMkLst>
        </pc:spChg>
        <pc:spChg chg="mod">
          <ac:chgData name="Fabio Arico (VCO - Staff)" userId="8649147f-2558-4eae-bf8e-750dad9f5caf" providerId="ADAL" clId="{7DE3232A-32B9-4213-924E-2BF749D45F3C}" dt="2025-09-08T17:35:42.016" v="2582" actId="20577"/>
          <ac:spMkLst>
            <pc:docMk/>
            <pc:sldMk cId="3797502554" sldId="259"/>
            <ac:spMk id="3" creationId="{D2D1F6EB-CAE0-4D74-BEB2-F729C03DE18B}"/>
          </ac:spMkLst>
        </pc:spChg>
        <pc:graphicFrameChg chg="add mod modGraphic">
          <ac:chgData name="Fabio Arico (VCO - Staff)" userId="8649147f-2558-4eae-bf8e-750dad9f5caf" providerId="ADAL" clId="{7DE3232A-32B9-4213-924E-2BF749D45F3C}" dt="2025-09-08T22:32:24.699" v="7175" actId="20577"/>
          <ac:graphicFrameMkLst>
            <pc:docMk/>
            <pc:sldMk cId="3797502554" sldId="259"/>
            <ac:graphicFrameMk id="5" creationId="{E100C11D-BB68-849C-C79D-03131DB22704}"/>
          </ac:graphicFrameMkLst>
        </pc:graphicFrameChg>
      </pc:sldChg>
      <pc:sldChg chg="addSp delSp modSp mod">
        <pc:chgData name="Fabio Arico (VCO - Staff)" userId="8649147f-2558-4eae-bf8e-750dad9f5caf" providerId="ADAL" clId="{7DE3232A-32B9-4213-924E-2BF749D45F3C}" dt="2025-09-08T17:42:34.123" v="2599" actId="1076"/>
        <pc:sldMkLst>
          <pc:docMk/>
          <pc:sldMk cId="2552049929" sldId="261"/>
        </pc:sldMkLst>
        <pc:spChg chg="mod">
          <ac:chgData name="Fabio Arico (VCO - Staff)" userId="8649147f-2558-4eae-bf8e-750dad9f5caf" providerId="ADAL" clId="{7DE3232A-32B9-4213-924E-2BF749D45F3C}" dt="2025-09-07T17:43:53.237" v="208" actId="20577"/>
          <ac:spMkLst>
            <pc:docMk/>
            <pc:sldMk cId="2552049929" sldId="261"/>
            <ac:spMk id="2" creationId="{A7A0DF8F-4A49-4B38-B010-0EB026127EE1}"/>
          </ac:spMkLst>
        </pc:spChg>
        <pc:spChg chg="mod">
          <ac:chgData name="Fabio Arico (VCO - Staff)" userId="8649147f-2558-4eae-bf8e-750dad9f5caf" providerId="ADAL" clId="{7DE3232A-32B9-4213-924E-2BF749D45F3C}" dt="2025-09-07T19:05:51.672" v="1130" actId="1076"/>
          <ac:spMkLst>
            <pc:docMk/>
            <pc:sldMk cId="2552049929" sldId="261"/>
            <ac:spMk id="4" creationId="{C455C9E0-AA81-4F46-A59B-BF9457A48A12}"/>
          </ac:spMkLst>
        </pc:spChg>
        <pc:spChg chg="add mod ord">
          <ac:chgData name="Fabio Arico (VCO - Staff)" userId="8649147f-2558-4eae-bf8e-750dad9f5caf" providerId="ADAL" clId="{7DE3232A-32B9-4213-924E-2BF749D45F3C}" dt="2025-09-08T17:42:16.401" v="2597" actId="166"/>
          <ac:spMkLst>
            <pc:docMk/>
            <pc:sldMk cId="2552049929" sldId="261"/>
            <ac:spMk id="15" creationId="{30E10BA2-4535-BA7A-9AAD-925FEFE47AFF}"/>
          </ac:spMkLst>
        </pc:spChg>
        <pc:spChg chg="add mod">
          <ac:chgData name="Fabio Arico (VCO - Staff)" userId="8649147f-2558-4eae-bf8e-750dad9f5caf" providerId="ADAL" clId="{7DE3232A-32B9-4213-924E-2BF749D45F3C}" dt="2025-09-07T19:05:51.672" v="1130" actId="1076"/>
          <ac:spMkLst>
            <pc:docMk/>
            <pc:sldMk cId="2552049929" sldId="261"/>
            <ac:spMk id="17" creationId="{EE46C4B1-FB0E-84F9-DFCD-AE76592A4D4E}"/>
          </ac:spMkLst>
        </pc:spChg>
        <pc:spChg chg="add mod">
          <ac:chgData name="Fabio Arico (VCO - Staff)" userId="8649147f-2558-4eae-bf8e-750dad9f5caf" providerId="ADAL" clId="{7DE3232A-32B9-4213-924E-2BF749D45F3C}" dt="2025-09-07T19:05:51.672" v="1130" actId="1076"/>
          <ac:spMkLst>
            <pc:docMk/>
            <pc:sldMk cId="2552049929" sldId="261"/>
            <ac:spMk id="18" creationId="{F79A593E-2200-45CD-00DE-B828BF129080}"/>
          </ac:spMkLst>
        </pc:spChg>
        <pc:spChg chg="add mod">
          <ac:chgData name="Fabio Arico (VCO - Staff)" userId="8649147f-2558-4eae-bf8e-750dad9f5caf" providerId="ADAL" clId="{7DE3232A-32B9-4213-924E-2BF749D45F3C}" dt="2025-09-07T19:05:51.672" v="1130" actId="1076"/>
          <ac:spMkLst>
            <pc:docMk/>
            <pc:sldMk cId="2552049929" sldId="261"/>
            <ac:spMk id="19" creationId="{F2B98FD2-6971-EFA9-1B8F-CA74CF0D0028}"/>
          </ac:spMkLst>
        </pc:spChg>
        <pc:picChg chg="add mod">
          <ac:chgData name="Fabio Arico (VCO - Staff)" userId="8649147f-2558-4eae-bf8e-750dad9f5caf" providerId="ADAL" clId="{7DE3232A-32B9-4213-924E-2BF749D45F3C}" dt="2025-09-08T17:42:34.123" v="2599" actId="1076"/>
          <ac:picMkLst>
            <pc:docMk/>
            <pc:sldMk cId="2552049929" sldId="261"/>
            <ac:picMk id="6" creationId="{5594EA6E-F153-BACB-A59F-0EDCB61CC38A}"/>
          </ac:picMkLst>
        </pc:picChg>
        <pc:picChg chg="add mod">
          <ac:chgData name="Fabio Arico (VCO - Staff)" userId="8649147f-2558-4eae-bf8e-750dad9f5caf" providerId="ADAL" clId="{7DE3232A-32B9-4213-924E-2BF749D45F3C}" dt="2025-09-07T19:05:51.672" v="1130" actId="1076"/>
          <ac:picMkLst>
            <pc:docMk/>
            <pc:sldMk cId="2552049929" sldId="261"/>
            <ac:picMk id="8" creationId="{BB0F9341-45FA-7EE7-83E5-F20EE4FD5672}"/>
          </ac:picMkLst>
        </pc:picChg>
        <pc:picChg chg="add mod">
          <ac:chgData name="Fabio Arico (VCO - Staff)" userId="8649147f-2558-4eae-bf8e-750dad9f5caf" providerId="ADAL" clId="{7DE3232A-32B9-4213-924E-2BF749D45F3C}" dt="2025-09-07T19:05:51.672" v="1130" actId="1076"/>
          <ac:picMkLst>
            <pc:docMk/>
            <pc:sldMk cId="2552049929" sldId="261"/>
            <ac:picMk id="10" creationId="{81DF0D74-843B-F1A6-376B-52E2A6D2867E}"/>
          </ac:picMkLst>
        </pc:picChg>
        <pc:picChg chg="add mod">
          <ac:chgData name="Fabio Arico (VCO - Staff)" userId="8649147f-2558-4eae-bf8e-750dad9f5caf" providerId="ADAL" clId="{7DE3232A-32B9-4213-924E-2BF749D45F3C}" dt="2025-09-07T19:05:58.759" v="1131" actId="1076"/>
          <ac:picMkLst>
            <pc:docMk/>
            <pc:sldMk cId="2552049929" sldId="261"/>
            <ac:picMk id="12" creationId="{C138882E-4147-23E6-5D0A-E8FC0DB913BE}"/>
          </ac:picMkLst>
        </pc:picChg>
      </pc:sldChg>
      <pc:sldChg chg="modSp mod ord">
        <pc:chgData name="Fabio Arico (VCO - Staff)" userId="8649147f-2558-4eae-bf8e-750dad9f5caf" providerId="ADAL" clId="{7DE3232A-32B9-4213-924E-2BF749D45F3C}" dt="2025-09-07T19:07:08.358" v="1143" actId="20577"/>
        <pc:sldMkLst>
          <pc:docMk/>
          <pc:sldMk cId="3418474921" sldId="262"/>
        </pc:sldMkLst>
        <pc:spChg chg="mod">
          <ac:chgData name="Fabio Arico (VCO - Staff)" userId="8649147f-2558-4eae-bf8e-750dad9f5caf" providerId="ADAL" clId="{7DE3232A-32B9-4213-924E-2BF749D45F3C}" dt="2025-09-07T19:07:08.358" v="1143" actId="20577"/>
          <ac:spMkLst>
            <pc:docMk/>
            <pc:sldMk cId="3418474921" sldId="262"/>
            <ac:spMk id="2" creationId="{A7A0DF8F-4A49-4B38-B010-0EB026127EE1}"/>
          </ac:spMkLst>
        </pc:spChg>
      </pc:sldChg>
      <pc:sldChg chg="addSp delSp modSp mod">
        <pc:chgData name="Fabio Arico (VCO - Staff)" userId="8649147f-2558-4eae-bf8e-750dad9f5caf" providerId="ADAL" clId="{7DE3232A-32B9-4213-924E-2BF749D45F3C}" dt="2025-09-08T17:33:20.601" v="2467" actId="20577"/>
        <pc:sldMkLst>
          <pc:docMk/>
          <pc:sldMk cId="697376554" sldId="263"/>
        </pc:sldMkLst>
        <pc:spChg chg="mod">
          <ac:chgData name="Fabio Arico (VCO - Staff)" userId="8649147f-2558-4eae-bf8e-750dad9f5caf" providerId="ADAL" clId="{7DE3232A-32B9-4213-924E-2BF749D45F3C}" dt="2025-09-08T17:33:20.601" v="2467" actId="20577"/>
          <ac:spMkLst>
            <pc:docMk/>
            <pc:sldMk cId="697376554" sldId="263"/>
            <ac:spMk id="2" creationId="{A7A0DF8F-4A49-4B38-B010-0EB026127EE1}"/>
          </ac:spMkLst>
        </pc:spChg>
        <pc:spChg chg="add mod">
          <ac:chgData name="Fabio Arico (VCO - Staff)" userId="8649147f-2558-4eae-bf8e-750dad9f5caf" providerId="ADAL" clId="{7DE3232A-32B9-4213-924E-2BF749D45F3C}" dt="2025-09-08T14:38:09.797" v="1461" actId="20577"/>
          <ac:spMkLst>
            <pc:docMk/>
            <pc:sldMk cId="697376554" sldId="263"/>
            <ac:spMk id="9" creationId="{8966D83D-D855-C8E2-2969-DE9043D11A7C}"/>
          </ac:spMkLst>
        </pc:spChg>
        <pc:spChg chg="add mod">
          <ac:chgData name="Fabio Arico (VCO - Staff)" userId="8649147f-2558-4eae-bf8e-750dad9f5caf" providerId="ADAL" clId="{7DE3232A-32B9-4213-924E-2BF749D45F3C}" dt="2025-09-08T15:10:59.155" v="1721" actId="20577"/>
          <ac:spMkLst>
            <pc:docMk/>
            <pc:sldMk cId="697376554" sldId="263"/>
            <ac:spMk id="12" creationId="{4D13D677-2176-EBD1-C9F8-1ADF997745E9}"/>
          </ac:spMkLst>
        </pc:spChg>
        <pc:picChg chg="add mod">
          <ac:chgData name="Fabio Arico (VCO - Staff)" userId="8649147f-2558-4eae-bf8e-750dad9f5caf" providerId="ADAL" clId="{7DE3232A-32B9-4213-924E-2BF749D45F3C}" dt="2025-09-08T14:42:43.112" v="1469" actId="1076"/>
          <ac:picMkLst>
            <pc:docMk/>
            <pc:sldMk cId="697376554" sldId="263"/>
            <ac:picMk id="11" creationId="{D1B8A426-315B-F4C2-5D0E-0A81326E9CBE}"/>
          </ac:picMkLst>
        </pc:picChg>
        <pc:picChg chg="add mod">
          <ac:chgData name="Fabio Arico (VCO - Staff)" userId="8649147f-2558-4eae-bf8e-750dad9f5caf" providerId="ADAL" clId="{7DE3232A-32B9-4213-924E-2BF749D45F3C}" dt="2025-09-08T17:11:27.978" v="2420" actId="1076"/>
          <ac:picMkLst>
            <pc:docMk/>
            <pc:sldMk cId="697376554" sldId="263"/>
            <ac:picMk id="14" creationId="{49A9B053-F4E4-EC89-9410-07A553BFBC37}"/>
          </ac:picMkLst>
        </pc:picChg>
      </pc:sldChg>
      <pc:sldChg chg="modSp mod">
        <pc:chgData name="Fabio Arico (VCO - Staff)" userId="8649147f-2558-4eae-bf8e-750dad9f5caf" providerId="ADAL" clId="{7DE3232A-32B9-4213-924E-2BF749D45F3C}" dt="2025-09-08T19:02:04.392" v="3498" actId="1076"/>
        <pc:sldMkLst>
          <pc:docMk/>
          <pc:sldMk cId="1403995806" sldId="279"/>
        </pc:sldMkLst>
        <pc:spChg chg="mod">
          <ac:chgData name="Fabio Arico (VCO - Staff)" userId="8649147f-2558-4eae-bf8e-750dad9f5caf" providerId="ADAL" clId="{7DE3232A-32B9-4213-924E-2BF749D45F3C}" dt="2025-09-08T19:01:52.567" v="3496" actId="14100"/>
          <ac:spMkLst>
            <pc:docMk/>
            <pc:sldMk cId="1403995806" sldId="279"/>
            <ac:spMk id="3" creationId="{38B84F73-1DEF-67AA-3057-B0F568719960}"/>
          </ac:spMkLst>
        </pc:spChg>
        <pc:picChg chg="mod">
          <ac:chgData name="Fabio Arico (VCO - Staff)" userId="8649147f-2558-4eae-bf8e-750dad9f5caf" providerId="ADAL" clId="{7DE3232A-32B9-4213-924E-2BF749D45F3C}" dt="2025-09-08T19:02:04.392" v="3498" actId="1076"/>
          <ac:picMkLst>
            <pc:docMk/>
            <pc:sldMk cId="1403995806" sldId="279"/>
            <ac:picMk id="5" creationId="{D2D9F756-B090-8DD0-427A-BA0DBF6A47C1}"/>
          </ac:picMkLst>
        </pc:picChg>
      </pc:sldChg>
      <pc:sldChg chg="modSp mod">
        <pc:chgData name="Fabio Arico (VCO - Staff)" userId="8649147f-2558-4eae-bf8e-750dad9f5caf" providerId="ADAL" clId="{7DE3232A-32B9-4213-924E-2BF749D45F3C}" dt="2025-09-08T22:21:57.759" v="7119" actId="255"/>
        <pc:sldMkLst>
          <pc:docMk/>
          <pc:sldMk cId="1178356623" sldId="280"/>
        </pc:sldMkLst>
        <pc:spChg chg="mod">
          <ac:chgData name="Fabio Arico (VCO - Staff)" userId="8649147f-2558-4eae-bf8e-750dad9f5caf" providerId="ADAL" clId="{7DE3232A-32B9-4213-924E-2BF749D45F3C}" dt="2025-09-08T22:21:57.759" v="7119" actId="255"/>
          <ac:spMkLst>
            <pc:docMk/>
            <pc:sldMk cId="1178356623" sldId="280"/>
            <ac:spMk id="3" creationId="{3C0AF7F3-A072-B249-178A-9D1EA44A8795}"/>
          </ac:spMkLst>
        </pc:spChg>
      </pc:sldChg>
      <pc:sldChg chg="addSp delSp modSp mod">
        <pc:chgData name="Fabio Arico (VCO - Staff)" userId="8649147f-2558-4eae-bf8e-750dad9f5caf" providerId="ADAL" clId="{7DE3232A-32B9-4213-924E-2BF749D45F3C}" dt="2025-09-08T17:33:39.133" v="2480" actId="20577"/>
        <pc:sldMkLst>
          <pc:docMk/>
          <pc:sldMk cId="315502925" sldId="281"/>
        </pc:sldMkLst>
        <pc:spChg chg="mod">
          <ac:chgData name="Fabio Arico (VCO - Staff)" userId="8649147f-2558-4eae-bf8e-750dad9f5caf" providerId="ADAL" clId="{7DE3232A-32B9-4213-924E-2BF749D45F3C}" dt="2025-09-08T17:33:39.133" v="2480" actId="20577"/>
          <ac:spMkLst>
            <pc:docMk/>
            <pc:sldMk cId="315502925" sldId="281"/>
            <ac:spMk id="2" creationId="{5467A023-49F6-C982-48F1-1BACB72B8AE0}"/>
          </ac:spMkLst>
        </pc:spChg>
        <pc:spChg chg="add mod">
          <ac:chgData name="Fabio Arico (VCO - Staff)" userId="8649147f-2558-4eae-bf8e-750dad9f5caf" providerId="ADAL" clId="{7DE3232A-32B9-4213-924E-2BF749D45F3C}" dt="2025-09-08T17:17:04.102" v="2448" actId="20577"/>
          <ac:spMkLst>
            <pc:docMk/>
            <pc:sldMk cId="315502925" sldId="281"/>
            <ac:spMk id="8" creationId="{8517AF8B-5C46-81CD-1A2A-7079D0EBA0FE}"/>
          </ac:spMkLst>
        </pc:spChg>
        <pc:picChg chg="add mod">
          <ac:chgData name="Fabio Arico (VCO - Staff)" userId="8649147f-2558-4eae-bf8e-750dad9f5caf" providerId="ADAL" clId="{7DE3232A-32B9-4213-924E-2BF749D45F3C}" dt="2025-09-08T17:14:56.960" v="2423" actId="208"/>
          <ac:picMkLst>
            <pc:docMk/>
            <pc:sldMk cId="315502925" sldId="281"/>
            <ac:picMk id="7" creationId="{AD0D4404-65BA-B46A-82EE-EEA520FA4633}"/>
          </ac:picMkLst>
        </pc:picChg>
      </pc:sldChg>
      <pc:sldChg chg="addSp delSp modSp add mod modAnim">
        <pc:chgData name="Fabio Arico (VCO - Staff)" userId="8649147f-2558-4eae-bf8e-750dad9f5caf" providerId="ADAL" clId="{7DE3232A-32B9-4213-924E-2BF749D45F3C}" dt="2025-09-08T22:35:31.479" v="7190" actId="20577"/>
        <pc:sldMkLst>
          <pc:docMk/>
          <pc:sldMk cId="949435055" sldId="282"/>
        </pc:sldMkLst>
        <pc:spChg chg="mod">
          <ac:chgData name="Fabio Arico (VCO - Staff)" userId="8649147f-2558-4eae-bf8e-750dad9f5caf" providerId="ADAL" clId="{7DE3232A-32B9-4213-924E-2BF749D45F3C}" dt="2025-09-08T17:33:32.135" v="2468"/>
          <ac:spMkLst>
            <pc:docMk/>
            <pc:sldMk cId="949435055" sldId="282"/>
            <ac:spMk id="2" creationId="{4A189221-F476-A6B3-4E44-E81D28C2B242}"/>
          </ac:spMkLst>
        </pc:spChg>
        <pc:spChg chg="add mod">
          <ac:chgData name="Fabio Arico (VCO - Staff)" userId="8649147f-2558-4eae-bf8e-750dad9f5caf" providerId="ADAL" clId="{7DE3232A-32B9-4213-924E-2BF749D45F3C}" dt="2025-09-08T15:46:49.278" v="2257" actId="1076"/>
          <ac:spMkLst>
            <pc:docMk/>
            <pc:sldMk cId="949435055" sldId="282"/>
            <ac:spMk id="6" creationId="{281334ED-AF43-1BCF-2DA1-2A09FA354C3C}"/>
          </ac:spMkLst>
        </pc:spChg>
        <pc:spChg chg="add mod">
          <ac:chgData name="Fabio Arico (VCO - Staff)" userId="8649147f-2558-4eae-bf8e-750dad9f5caf" providerId="ADAL" clId="{7DE3232A-32B9-4213-924E-2BF749D45F3C}" dt="2025-09-08T15:58:50.182" v="2407" actId="313"/>
          <ac:spMkLst>
            <pc:docMk/>
            <pc:sldMk cId="949435055" sldId="282"/>
            <ac:spMk id="7" creationId="{60A9E42B-DEEA-47EC-D620-735D03A4AABC}"/>
          </ac:spMkLst>
        </pc:spChg>
        <pc:spChg chg="add mod">
          <ac:chgData name="Fabio Arico (VCO - Staff)" userId="8649147f-2558-4eae-bf8e-750dad9f5caf" providerId="ADAL" clId="{7DE3232A-32B9-4213-924E-2BF749D45F3C}" dt="2025-09-08T15:46:59.544" v="2260" actId="1076"/>
          <ac:spMkLst>
            <pc:docMk/>
            <pc:sldMk cId="949435055" sldId="282"/>
            <ac:spMk id="8" creationId="{32153E1C-CDDD-84F1-C200-DF9979F480A7}"/>
          </ac:spMkLst>
        </pc:spChg>
        <pc:spChg chg="add del mod">
          <ac:chgData name="Fabio Arico (VCO - Staff)" userId="8649147f-2558-4eae-bf8e-750dad9f5caf" providerId="ADAL" clId="{7DE3232A-32B9-4213-924E-2BF749D45F3C}" dt="2025-09-08T15:46:53.591" v="2258" actId="1076"/>
          <ac:spMkLst>
            <pc:docMk/>
            <pc:sldMk cId="949435055" sldId="282"/>
            <ac:spMk id="9" creationId="{453C4FA6-A8DC-A93F-E913-8B47189027E8}"/>
          </ac:spMkLst>
        </pc:spChg>
        <pc:spChg chg="add mod">
          <ac:chgData name="Fabio Arico (VCO - Staff)" userId="8649147f-2558-4eae-bf8e-750dad9f5caf" providerId="ADAL" clId="{7DE3232A-32B9-4213-924E-2BF749D45F3C}" dt="2025-09-08T15:48:11.916" v="2294" actId="207"/>
          <ac:spMkLst>
            <pc:docMk/>
            <pc:sldMk cId="949435055" sldId="282"/>
            <ac:spMk id="10" creationId="{8CD82690-1E05-161B-8AE8-73FC7F6778FA}"/>
          </ac:spMkLst>
        </pc:spChg>
        <pc:spChg chg="add mod">
          <ac:chgData name="Fabio Arico (VCO - Staff)" userId="8649147f-2558-4eae-bf8e-750dad9f5caf" providerId="ADAL" clId="{7DE3232A-32B9-4213-924E-2BF749D45F3C}" dt="2025-09-08T15:48:24.795" v="2302" actId="20577"/>
          <ac:spMkLst>
            <pc:docMk/>
            <pc:sldMk cId="949435055" sldId="282"/>
            <ac:spMk id="14" creationId="{51BCE228-CB58-FC04-9976-E5E3095D2397}"/>
          </ac:spMkLst>
        </pc:spChg>
        <pc:spChg chg="add mod">
          <ac:chgData name="Fabio Arico (VCO - Staff)" userId="8649147f-2558-4eae-bf8e-750dad9f5caf" providerId="ADAL" clId="{7DE3232A-32B9-4213-924E-2BF749D45F3C}" dt="2025-09-08T22:35:31.479" v="7190" actId="20577"/>
          <ac:spMkLst>
            <pc:docMk/>
            <pc:sldMk cId="949435055" sldId="282"/>
            <ac:spMk id="15" creationId="{F026C811-BDD4-4A3C-8628-0756265F84C6}"/>
          </ac:spMkLst>
        </pc:spChg>
      </pc:sldChg>
      <pc:sldChg chg="addSp delSp modSp add mod delAnim">
        <pc:chgData name="Fabio Arico (VCO - Staff)" userId="8649147f-2558-4eae-bf8e-750dad9f5caf" providerId="ADAL" clId="{7DE3232A-32B9-4213-924E-2BF749D45F3C}" dt="2025-09-08T22:36:11.245" v="7194" actId="20577"/>
        <pc:sldMkLst>
          <pc:docMk/>
          <pc:sldMk cId="4279384582" sldId="283"/>
        </pc:sldMkLst>
        <pc:spChg chg="mod">
          <ac:chgData name="Fabio Arico (VCO - Staff)" userId="8649147f-2558-4eae-bf8e-750dad9f5caf" providerId="ADAL" clId="{7DE3232A-32B9-4213-924E-2BF749D45F3C}" dt="2025-09-08T17:44:00.051" v="2644" actId="20577"/>
          <ac:spMkLst>
            <pc:docMk/>
            <pc:sldMk cId="4279384582" sldId="283"/>
            <ac:spMk id="2" creationId="{126AEC95-9A93-C860-BB91-B56E42D1881E}"/>
          </ac:spMkLst>
        </pc:spChg>
        <pc:spChg chg="add mod">
          <ac:chgData name="Fabio Arico (VCO - Staff)" userId="8649147f-2558-4eae-bf8e-750dad9f5caf" providerId="ADAL" clId="{7DE3232A-32B9-4213-924E-2BF749D45F3C}" dt="2025-09-08T22:36:11.245" v="7194" actId="20577"/>
          <ac:spMkLst>
            <pc:docMk/>
            <pc:sldMk cId="4279384582" sldId="283"/>
            <ac:spMk id="3" creationId="{B1ABF89D-4CBD-AB56-1237-86892ED799C1}"/>
          </ac:spMkLst>
        </pc:spChg>
        <pc:spChg chg="mod">
          <ac:chgData name="Fabio Arico (VCO - Staff)" userId="8649147f-2558-4eae-bf8e-750dad9f5caf" providerId="ADAL" clId="{7DE3232A-32B9-4213-924E-2BF749D45F3C}" dt="2025-09-08T22:36:08.028" v="7192" actId="20577"/>
          <ac:spMkLst>
            <pc:docMk/>
            <pc:sldMk cId="4279384582" sldId="283"/>
            <ac:spMk id="9" creationId="{29744C62-3C37-73C9-1176-79611AEB4257}"/>
          </ac:spMkLst>
        </pc:spChg>
        <pc:spChg chg="mod">
          <ac:chgData name="Fabio Arico (VCO - Staff)" userId="8649147f-2558-4eae-bf8e-750dad9f5caf" providerId="ADAL" clId="{7DE3232A-32B9-4213-924E-2BF749D45F3C}" dt="2025-09-08T19:04:53.242" v="3499" actId="1076"/>
          <ac:spMkLst>
            <pc:docMk/>
            <pc:sldMk cId="4279384582" sldId="283"/>
            <ac:spMk id="10" creationId="{C59B1D3E-4F0A-6A16-4E3C-7F313D1129C9}"/>
          </ac:spMkLst>
        </pc:spChg>
        <pc:spChg chg="mod">
          <ac:chgData name="Fabio Arico (VCO - Staff)" userId="8649147f-2558-4eae-bf8e-750dad9f5caf" providerId="ADAL" clId="{7DE3232A-32B9-4213-924E-2BF749D45F3C}" dt="2025-09-08T17:44:24.338" v="2692" actId="20577"/>
          <ac:spMkLst>
            <pc:docMk/>
            <pc:sldMk cId="4279384582" sldId="283"/>
            <ac:spMk id="14" creationId="{C23BCD25-CB1E-E582-5E28-2D184F320DD6}"/>
          </ac:spMkLst>
        </pc:spChg>
      </pc:sldChg>
      <pc:sldChg chg="addSp delSp modSp add mod">
        <pc:chgData name="Fabio Arico (VCO - Staff)" userId="8649147f-2558-4eae-bf8e-750dad9f5caf" providerId="ADAL" clId="{7DE3232A-32B9-4213-924E-2BF749D45F3C}" dt="2025-09-08T20:30:58.912" v="6893" actId="20577"/>
        <pc:sldMkLst>
          <pc:docMk/>
          <pc:sldMk cId="1219024826" sldId="284"/>
        </pc:sldMkLst>
        <pc:spChg chg="add mod">
          <ac:chgData name="Fabio Arico (VCO - Staff)" userId="8649147f-2558-4eae-bf8e-750dad9f5caf" providerId="ADAL" clId="{7DE3232A-32B9-4213-924E-2BF749D45F3C}" dt="2025-09-08T19:06:41.354" v="3547" actId="20577"/>
          <ac:spMkLst>
            <pc:docMk/>
            <pc:sldMk cId="1219024826" sldId="284"/>
            <ac:spMk id="3" creationId="{04A24D48-1419-41E5-2451-373A4461DB06}"/>
          </ac:spMkLst>
        </pc:spChg>
        <pc:spChg chg="ord">
          <ac:chgData name="Fabio Arico (VCO - Staff)" userId="8649147f-2558-4eae-bf8e-750dad9f5caf" providerId="ADAL" clId="{7DE3232A-32B9-4213-924E-2BF749D45F3C}" dt="2025-09-08T19:19:25.637" v="4569" actId="166"/>
          <ac:spMkLst>
            <pc:docMk/>
            <pc:sldMk cId="1219024826" sldId="284"/>
            <ac:spMk id="4" creationId="{33E501AE-B4A8-91A8-6429-0910E0904DD9}"/>
          </ac:spMkLst>
        </pc:spChg>
        <pc:spChg chg="add mod">
          <ac:chgData name="Fabio Arico (VCO - Staff)" userId="8649147f-2558-4eae-bf8e-750dad9f5caf" providerId="ADAL" clId="{7DE3232A-32B9-4213-924E-2BF749D45F3C}" dt="2025-09-08T19:11:33.890" v="3938" actId="20577"/>
          <ac:spMkLst>
            <pc:docMk/>
            <pc:sldMk cId="1219024826" sldId="284"/>
            <ac:spMk id="5" creationId="{0EC4EF95-EAC1-E7CD-1045-F7619A1FE179}"/>
          </ac:spMkLst>
        </pc:spChg>
        <pc:spChg chg="add mod">
          <ac:chgData name="Fabio Arico (VCO - Staff)" userId="8649147f-2558-4eae-bf8e-750dad9f5caf" providerId="ADAL" clId="{7DE3232A-32B9-4213-924E-2BF749D45F3C}" dt="2025-09-08T19:14:38.397" v="4243" actId="20577"/>
          <ac:spMkLst>
            <pc:docMk/>
            <pc:sldMk cId="1219024826" sldId="284"/>
            <ac:spMk id="6" creationId="{FBB52555-7185-8D2D-3DDD-FA9BE24DDC95}"/>
          </ac:spMkLst>
        </pc:spChg>
        <pc:spChg chg="mod">
          <ac:chgData name="Fabio Arico (VCO - Staff)" userId="8649147f-2558-4eae-bf8e-750dad9f5caf" providerId="ADAL" clId="{7DE3232A-32B9-4213-924E-2BF749D45F3C}" dt="2025-09-08T19:14:25.740" v="4237" actId="20577"/>
          <ac:spMkLst>
            <pc:docMk/>
            <pc:sldMk cId="1219024826" sldId="284"/>
            <ac:spMk id="8" creationId="{C39FEA1E-F80E-896A-8049-DDA81AAF9ABD}"/>
          </ac:spMkLst>
        </pc:spChg>
        <pc:spChg chg="add mod">
          <ac:chgData name="Fabio Arico (VCO - Staff)" userId="8649147f-2558-4eae-bf8e-750dad9f5caf" providerId="ADAL" clId="{7DE3232A-32B9-4213-924E-2BF749D45F3C}" dt="2025-09-08T20:30:58.912" v="6893" actId="20577"/>
          <ac:spMkLst>
            <pc:docMk/>
            <pc:sldMk cId="1219024826" sldId="284"/>
            <ac:spMk id="9" creationId="{0FFD16BC-B1B6-CC52-2B7A-B46B6A358094}"/>
          </ac:spMkLst>
        </pc:spChg>
        <pc:spChg chg="add mod">
          <ac:chgData name="Fabio Arico (VCO - Staff)" userId="8649147f-2558-4eae-bf8e-750dad9f5caf" providerId="ADAL" clId="{7DE3232A-32B9-4213-924E-2BF749D45F3C}" dt="2025-09-08T19:19:14.546" v="4567" actId="1076"/>
          <ac:spMkLst>
            <pc:docMk/>
            <pc:sldMk cId="1219024826" sldId="284"/>
            <ac:spMk id="10" creationId="{985B1692-1AC0-4289-2321-EB8E47D02621}"/>
          </ac:spMkLst>
        </pc:spChg>
      </pc:sldChg>
      <pc:sldChg chg="addSp delSp modSp add mod">
        <pc:chgData name="Fabio Arico (VCO - Staff)" userId="8649147f-2558-4eae-bf8e-750dad9f5caf" providerId="ADAL" clId="{7DE3232A-32B9-4213-924E-2BF749D45F3C}" dt="2025-09-08T22:52:29.758" v="7372" actId="1076"/>
        <pc:sldMkLst>
          <pc:docMk/>
          <pc:sldMk cId="4161462230" sldId="285"/>
        </pc:sldMkLst>
        <pc:spChg chg="mod">
          <ac:chgData name="Fabio Arico (VCO - Staff)" userId="8649147f-2558-4eae-bf8e-750dad9f5caf" providerId="ADAL" clId="{7DE3232A-32B9-4213-924E-2BF749D45F3C}" dt="2025-09-08T22:38:29.666" v="7205" actId="20577"/>
          <ac:spMkLst>
            <pc:docMk/>
            <pc:sldMk cId="4161462230" sldId="285"/>
            <ac:spMk id="2" creationId="{EF187432-1092-E174-7BD8-CAB7574AC693}"/>
          </ac:spMkLst>
        </pc:spChg>
        <pc:spChg chg="add mod">
          <ac:chgData name="Fabio Arico (VCO - Staff)" userId="8649147f-2558-4eae-bf8e-750dad9f5caf" providerId="ADAL" clId="{7DE3232A-32B9-4213-924E-2BF749D45F3C}" dt="2025-09-08T19:43:40.207" v="4909" actId="6549"/>
          <ac:spMkLst>
            <pc:docMk/>
            <pc:sldMk cId="4161462230" sldId="285"/>
            <ac:spMk id="11" creationId="{C842389B-7986-2D74-1DAB-CB6D1027206E}"/>
          </ac:spMkLst>
        </pc:spChg>
        <pc:spChg chg="add mod">
          <ac:chgData name="Fabio Arico (VCO - Staff)" userId="8649147f-2558-4eae-bf8e-750dad9f5caf" providerId="ADAL" clId="{7DE3232A-32B9-4213-924E-2BF749D45F3C}" dt="2025-09-08T19:43:37.541" v="4907" actId="6549"/>
          <ac:spMkLst>
            <pc:docMk/>
            <pc:sldMk cId="4161462230" sldId="285"/>
            <ac:spMk id="12" creationId="{5F5D61DB-21EA-C7F9-610A-2BAAAC3A0ED4}"/>
          </ac:spMkLst>
        </pc:spChg>
        <pc:spChg chg="add mod">
          <ac:chgData name="Fabio Arico (VCO - Staff)" userId="8649147f-2558-4eae-bf8e-750dad9f5caf" providerId="ADAL" clId="{7DE3232A-32B9-4213-924E-2BF749D45F3C}" dt="2025-09-08T19:43:54.741" v="4914" actId="1076"/>
          <ac:spMkLst>
            <pc:docMk/>
            <pc:sldMk cId="4161462230" sldId="285"/>
            <ac:spMk id="13" creationId="{8832C1D1-8B4B-7408-F54C-91E41C80B4C4}"/>
          </ac:spMkLst>
        </pc:spChg>
        <pc:spChg chg="add mod">
          <ac:chgData name="Fabio Arico (VCO - Staff)" userId="8649147f-2558-4eae-bf8e-750dad9f5caf" providerId="ADAL" clId="{7DE3232A-32B9-4213-924E-2BF749D45F3C}" dt="2025-09-08T19:41:22.248" v="4764" actId="113"/>
          <ac:spMkLst>
            <pc:docMk/>
            <pc:sldMk cId="4161462230" sldId="285"/>
            <ac:spMk id="14" creationId="{5526B50C-B9D9-CE01-B1A2-244D2A91CB6E}"/>
          </ac:spMkLst>
        </pc:spChg>
        <pc:spChg chg="add mod">
          <ac:chgData name="Fabio Arico (VCO - Staff)" userId="8649147f-2558-4eae-bf8e-750dad9f5caf" providerId="ADAL" clId="{7DE3232A-32B9-4213-924E-2BF749D45F3C}" dt="2025-09-08T19:41:24.882" v="4765" actId="113"/>
          <ac:spMkLst>
            <pc:docMk/>
            <pc:sldMk cId="4161462230" sldId="285"/>
            <ac:spMk id="15" creationId="{650D6C4E-C6A1-A082-EB5C-DE95E5AE5FF2}"/>
          </ac:spMkLst>
        </pc:spChg>
        <pc:spChg chg="add mod">
          <ac:chgData name="Fabio Arico (VCO - Staff)" userId="8649147f-2558-4eae-bf8e-750dad9f5caf" providerId="ADAL" clId="{7DE3232A-32B9-4213-924E-2BF749D45F3C}" dt="2025-09-08T22:52:29.758" v="7372" actId="1076"/>
          <ac:spMkLst>
            <pc:docMk/>
            <pc:sldMk cId="4161462230" sldId="285"/>
            <ac:spMk id="16" creationId="{F69A7B8B-5A83-4AA2-91AD-F3CF034465E6}"/>
          </ac:spMkLst>
        </pc:spChg>
        <pc:cxnChg chg="add mod">
          <ac:chgData name="Fabio Arico (VCO - Staff)" userId="8649147f-2558-4eae-bf8e-750dad9f5caf" providerId="ADAL" clId="{7DE3232A-32B9-4213-924E-2BF749D45F3C}" dt="2025-09-08T19:38:37.999" v="4631" actId="1076"/>
          <ac:cxnSpMkLst>
            <pc:docMk/>
            <pc:sldMk cId="4161462230" sldId="285"/>
            <ac:cxnSpMk id="9" creationId="{D7A914CC-2ADB-2C7C-3576-3DDCFA2F3C1F}"/>
          </ac:cxnSpMkLst>
        </pc:cxnChg>
      </pc:sldChg>
      <pc:sldChg chg="addSp delSp modSp add del mod">
        <pc:chgData name="Fabio Arico (VCO - Staff)" userId="8649147f-2558-4eae-bf8e-750dad9f5caf" providerId="ADAL" clId="{7DE3232A-32B9-4213-924E-2BF749D45F3C}" dt="2025-09-08T23:12:13.167" v="7442" actId="47"/>
        <pc:sldMkLst>
          <pc:docMk/>
          <pc:sldMk cId="2743075419" sldId="286"/>
        </pc:sldMkLst>
      </pc:sldChg>
      <pc:sldChg chg="addSp delSp modSp add del mod">
        <pc:chgData name="Fabio Arico (VCO - Staff)" userId="8649147f-2558-4eae-bf8e-750dad9f5caf" providerId="ADAL" clId="{7DE3232A-32B9-4213-924E-2BF749D45F3C}" dt="2025-09-08T23:12:15.403" v="7443" actId="47"/>
        <pc:sldMkLst>
          <pc:docMk/>
          <pc:sldMk cId="4193773842" sldId="287"/>
        </pc:sldMkLst>
      </pc:sldChg>
      <pc:sldChg chg="modSp add mod">
        <pc:chgData name="Fabio Arico (VCO - Staff)" userId="8649147f-2558-4eae-bf8e-750dad9f5caf" providerId="ADAL" clId="{7DE3232A-32B9-4213-924E-2BF749D45F3C}" dt="2025-09-08T22:48:57.455" v="7351" actId="6549"/>
        <pc:sldMkLst>
          <pc:docMk/>
          <pc:sldMk cId="4276566518" sldId="288"/>
        </pc:sldMkLst>
        <pc:spChg chg="mod">
          <ac:chgData name="Fabio Arico (VCO - Staff)" userId="8649147f-2558-4eae-bf8e-750dad9f5caf" providerId="ADAL" clId="{7DE3232A-32B9-4213-924E-2BF749D45F3C}" dt="2025-09-08T22:23:05.801" v="7139" actId="20577"/>
          <ac:spMkLst>
            <pc:docMk/>
            <pc:sldMk cId="4276566518" sldId="288"/>
            <ac:spMk id="2" creationId="{C735A2C5-4BE2-F7A8-2D86-BF4FD0336C13}"/>
          </ac:spMkLst>
        </pc:spChg>
        <pc:spChg chg="mod">
          <ac:chgData name="Fabio Arico (VCO - Staff)" userId="8649147f-2558-4eae-bf8e-750dad9f5caf" providerId="ADAL" clId="{7DE3232A-32B9-4213-924E-2BF749D45F3C}" dt="2025-09-08T22:48:57.455" v="7351" actId="6549"/>
          <ac:spMkLst>
            <pc:docMk/>
            <pc:sldMk cId="4276566518" sldId="288"/>
            <ac:spMk id="3" creationId="{76783745-2B3D-1649-3CDC-4F2E4D07F6C5}"/>
          </ac:spMkLst>
        </pc:spChg>
      </pc:sldChg>
      <pc:sldChg chg="addSp delSp modSp add mod">
        <pc:chgData name="Fabio Arico (VCO - Staff)" userId="8649147f-2558-4eae-bf8e-750dad9f5caf" providerId="ADAL" clId="{7DE3232A-32B9-4213-924E-2BF749D45F3C}" dt="2025-09-08T23:13:28.728" v="7462" actId="20577"/>
        <pc:sldMkLst>
          <pc:docMk/>
          <pc:sldMk cId="2022720032" sldId="289"/>
        </pc:sldMkLst>
        <pc:spChg chg="mod">
          <ac:chgData name="Fabio Arico (VCO - Staff)" userId="8649147f-2558-4eae-bf8e-750dad9f5caf" providerId="ADAL" clId="{7DE3232A-32B9-4213-924E-2BF749D45F3C}" dt="2025-09-08T23:13:28.728" v="7462" actId="20577"/>
          <ac:spMkLst>
            <pc:docMk/>
            <pc:sldMk cId="2022720032" sldId="289"/>
            <ac:spMk id="2" creationId="{1A472EFC-CDF6-93C6-E29C-267B1C8AE4E7}"/>
          </ac:spMkLst>
        </pc:spChg>
        <pc:spChg chg="mod">
          <ac:chgData name="Fabio Arico (VCO - Staff)" userId="8649147f-2558-4eae-bf8e-750dad9f5caf" providerId="ADAL" clId="{7DE3232A-32B9-4213-924E-2BF749D45F3C}" dt="2025-09-08T23:05:10.591" v="7418" actId="1076"/>
          <ac:spMkLst>
            <pc:docMk/>
            <pc:sldMk cId="2022720032" sldId="289"/>
            <ac:spMk id="5" creationId="{A2C0CA99-6AA2-A341-A2B3-FC9F46D520E4}"/>
          </ac:spMkLst>
        </pc:spChg>
        <pc:spChg chg="mod">
          <ac:chgData name="Fabio Arico (VCO - Staff)" userId="8649147f-2558-4eae-bf8e-750dad9f5caf" providerId="ADAL" clId="{7DE3232A-32B9-4213-924E-2BF749D45F3C}" dt="2025-09-08T23:05:30.951" v="7421" actId="6549"/>
          <ac:spMkLst>
            <pc:docMk/>
            <pc:sldMk cId="2022720032" sldId="289"/>
            <ac:spMk id="6" creationId="{F291D187-0D9E-7CA6-46FD-17FDEBD14088}"/>
          </ac:spMkLst>
        </pc:spChg>
        <pc:spChg chg="mod">
          <ac:chgData name="Fabio Arico (VCO - Staff)" userId="8649147f-2558-4eae-bf8e-750dad9f5caf" providerId="ADAL" clId="{7DE3232A-32B9-4213-924E-2BF749D45F3C}" dt="2025-09-08T23:05:50.805" v="7424" actId="14100"/>
          <ac:spMkLst>
            <pc:docMk/>
            <pc:sldMk cId="2022720032" sldId="289"/>
            <ac:spMk id="7" creationId="{6FCF3C6F-C901-5F4F-9573-3C57824B3C65}"/>
          </ac:spMkLst>
        </pc:spChg>
        <pc:spChg chg="add mod">
          <ac:chgData name="Fabio Arico (VCO - Staff)" userId="8649147f-2558-4eae-bf8e-750dad9f5caf" providerId="ADAL" clId="{7DE3232A-32B9-4213-924E-2BF749D45F3C}" dt="2025-09-08T23:10:20.590" v="7433" actId="1076"/>
          <ac:spMkLst>
            <pc:docMk/>
            <pc:sldMk cId="2022720032" sldId="289"/>
            <ac:spMk id="24" creationId="{C33108DB-728B-4D0E-05E2-436B5939B8A4}"/>
          </ac:spMkLst>
        </pc:spChg>
        <pc:spChg chg="add mod">
          <ac:chgData name="Fabio Arico (VCO - Staff)" userId="8649147f-2558-4eae-bf8e-750dad9f5caf" providerId="ADAL" clId="{7DE3232A-32B9-4213-924E-2BF749D45F3C}" dt="2025-09-08T23:10:33.297" v="7435" actId="1076"/>
          <ac:spMkLst>
            <pc:docMk/>
            <pc:sldMk cId="2022720032" sldId="289"/>
            <ac:spMk id="25" creationId="{06B8ACFD-82DE-CA7B-1CA0-85286DCBDFB5}"/>
          </ac:spMkLst>
        </pc:spChg>
        <pc:spChg chg="add mod">
          <ac:chgData name="Fabio Arico (VCO - Staff)" userId="8649147f-2558-4eae-bf8e-750dad9f5caf" providerId="ADAL" clId="{7DE3232A-32B9-4213-924E-2BF749D45F3C}" dt="2025-09-08T23:10:50.811" v="7437" actId="1076"/>
          <ac:spMkLst>
            <pc:docMk/>
            <pc:sldMk cId="2022720032" sldId="289"/>
            <ac:spMk id="26" creationId="{2999B741-E0DA-B655-DFAA-376D4C395FD1}"/>
          </ac:spMkLst>
        </pc:spChg>
        <pc:picChg chg="add mod">
          <ac:chgData name="Fabio Arico (VCO - Staff)" userId="8649147f-2558-4eae-bf8e-750dad9f5caf" providerId="ADAL" clId="{7DE3232A-32B9-4213-924E-2BF749D45F3C}" dt="2025-09-08T23:06:01.029" v="7425" actId="208"/>
          <ac:picMkLst>
            <pc:docMk/>
            <pc:sldMk cId="2022720032" sldId="289"/>
            <ac:picMk id="16" creationId="{78B74B58-3AC4-B23B-EAAC-40A7E46C1D2B}"/>
          </ac:picMkLst>
        </pc:picChg>
        <pc:picChg chg="add mod">
          <ac:chgData name="Fabio Arico (VCO - Staff)" userId="8649147f-2558-4eae-bf8e-750dad9f5caf" providerId="ADAL" clId="{7DE3232A-32B9-4213-924E-2BF749D45F3C}" dt="2025-09-08T23:10:04.698" v="7431" actId="108"/>
          <ac:picMkLst>
            <pc:docMk/>
            <pc:sldMk cId="2022720032" sldId="289"/>
            <ac:picMk id="23" creationId="{31554C43-22B0-46BB-FFC9-14DD0E4E9664}"/>
          </ac:picMkLst>
        </pc:picChg>
      </pc:sldChg>
      <pc:sldChg chg="modSp add mod">
        <pc:chgData name="Fabio Arico (VCO - Staff)" userId="8649147f-2558-4eae-bf8e-750dad9f5caf" providerId="ADAL" clId="{7DE3232A-32B9-4213-924E-2BF749D45F3C}" dt="2025-09-08T23:45:06.882" v="8327" actId="20577"/>
        <pc:sldMkLst>
          <pc:docMk/>
          <pc:sldMk cId="942495538" sldId="290"/>
        </pc:sldMkLst>
        <pc:spChg chg="mod">
          <ac:chgData name="Fabio Arico (VCO - Staff)" userId="8649147f-2558-4eae-bf8e-750dad9f5caf" providerId="ADAL" clId="{7DE3232A-32B9-4213-924E-2BF749D45F3C}" dt="2025-09-08T23:13:16.024" v="7460" actId="20577"/>
          <ac:spMkLst>
            <pc:docMk/>
            <pc:sldMk cId="942495538" sldId="290"/>
            <ac:spMk id="2" creationId="{36F007B4-D9B1-9789-2BF8-510A69E48C54}"/>
          </ac:spMkLst>
        </pc:spChg>
        <pc:spChg chg="mod">
          <ac:chgData name="Fabio Arico (VCO - Staff)" userId="8649147f-2558-4eae-bf8e-750dad9f5caf" providerId="ADAL" clId="{7DE3232A-32B9-4213-924E-2BF749D45F3C}" dt="2025-09-08T23:45:06.882" v="8327" actId="20577"/>
          <ac:spMkLst>
            <pc:docMk/>
            <pc:sldMk cId="942495538" sldId="290"/>
            <ac:spMk id="3" creationId="{9D29C941-0832-AC53-C9CB-677F02E51C3C}"/>
          </ac:spMkLst>
        </pc:spChg>
      </pc:sldChg>
    </pc:docChg>
  </pc:docChgLst>
  <pc:docChgLst>
    <pc:chgData name="Fabio Arico (VCO - Staff)" userId="8649147f-2558-4eae-bf8e-750dad9f5caf" providerId="ADAL" clId="{AFDD8561-5708-4F6D-A35D-89B2F33EACAC}"/>
    <pc:docChg chg="custSel modSld">
      <pc:chgData name="Fabio Arico (VCO - Staff)" userId="8649147f-2558-4eae-bf8e-750dad9f5caf" providerId="ADAL" clId="{AFDD8561-5708-4F6D-A35D-89B2F33EACAC}" dt="2025-09-10T23:05:01.312" v="25" actId="313"/>
      <pc:docMkLst>
        <pc:docMk/>
      </pc:docMkLst>
      <pc:sldChg chg="modSp mod">
        <pc:chgData name="Fabio Arico (VCO - Staff)" userId="8649147f-2558-4eae-bf8e-750dad9f5caf" providerId="ADAL" clId="{AFDD8561-5708-4F6D-A35D-89B2F33EACAC}" dt="2025-09-10T22:53:25.469" v="0" actId="1076"/>
        <pc:sldMkLst>
          <pc:docMk/>
          <pc:sldMk cId="1904712947" sldId="256"/>
        </pc:sldMkLst>
        <pc:spChg chg="mod">
          <ac:chgData name="Fabio Arico (VCO - Staff)" userId="8649147f-2558-4eae-bf8e-750dad9f5caf" providerId="ADAL" clId="{AFDD8561-5708-4F6D-A35D-89B2F33EACAC}" dt="2025-09-10T22:53:25.469" v="0" actId="1076"/>
          <ac:spMkLst>
            <pc:docMk/>
            <pc:sldMk cId="1904712947" sldId="256"/>
            <ac:spMk id="2" creationId="{B8D269E6-DD36-4646-8B58-19741F06F47F}"/>
          </ac:spMkLst>
        </pc:spChg>
      </pc:sldChg>
      <pc:sldChg chg="modSp mod">
        <pc:chgData name="Fabio Arico (VCO - Staff)" userId="8649147f-2558-4eae-bf8e-750dad9f5caf" providerId="ADAL" clId="{AFDD8561-5708-4F6D-A35D-89B2F33EACAC}" dt="2025-09-10T22:57:24.260" v="4" actId="255"/>
        <pc:sldMkLst>
          <pc:docMk/>
          <pc:sldMk cId="3016867997" sldId="258"/>
        </pc:sldMkLst>
        <pc:spChg chg="mod">
          <ac:chgData name="Fabio Arico (VCO - Staff)" userId="8649147f-2558-4eae-bf8e-750dad9f5caf" providerId="ADAL" clId="{AFDD8561-5708-4F6D-A35D-89B2F33EACAC}" dt="2025-09-10T22:57:24.260" v="4" actId="255"/>
          <ac:spMkLst>
            <pc:docMk/>
            <pc:sldMk cId="3016867997" sldId="258"/>
            <ac:spMk id="6" creationId="{BE1BB2DD-7D39-09AA-6A2C-C59B622A1B4E}"/>
          </ac:spMkLst>
        </pc:spChg>
      </pc:sldChg>
      <pc:sldChg chg="modSp mod">
        <pc:chgData name="Fabio Arico (VCO - Staff)" userId="8649147f-2558-4eae-bf8e-750dad9f5caf" providerId="ADAL" clId="{AFDD8561-5708-4F6D-A35D-89B2F33EACAC}" dt="2025-09-10T22:55:57.084" v="3" actId="255"/>
        <pc:sldMkLst>
          <pc:docMk/>
          <pc:sldMk cId="3797502554" sldId="259"/>
        </pc:sldMkLst>
        <pc:spChg chg="mod">
          <ac:chgData name="Fabio Arico (VCO - Staff)" userId="8649147f-2558-4eae-bf8e-750dad9f5caf" providerId="ADAL" clId="{AFDD8561-5708-4F6D-A35D-89B2F33EACAC}" dt="2025-09-10T22:55:57.084" v="3" actId="255"/>
          <ac:spMkLst>
            <pc:docMk/>
            <pc:sldMk cId="3797502554" sldId="259"/>
            <ac:spMk id="3" creationId="{D2D1F6EB-CAE0-4D74-BEB2-F729C03DE18B}"/>
          </ac:spMkLst>
        </pc:spChg>
      </pc:sldChg>
      <pc:sldChg chg="modSp mod">
        <pc:chgData name="Fabio Arico (VCO - Staff)" userId="8649147f-2558-4eae-bf8e-750dad9f5caf" providerId="ADAL" clId="{AFDD8561-5708-4F6D-A35D-89B2F33EACAC}" dt="2025-09-10T22:59:31.251" v="16" actId="20577"/>
        <pc:sldMkLst>
          <pc:docMk/>
          <pc:sldMk cId="697376554" sldId="263"/>
        </pc:sldMkLst>
        <pc:spChg chg="mod">
          <ac:chgData name="Fabio Arico (VCO - Staff)" userId="8649147f-2558-4eae-bf8e-750dad9f5caf" providerId="ADAL" clId="{AFDD8561-5708-4F6D-A35D-89B2F33EACAC}" dt="2025-09-10T22:59:31.251" v="16" actId="20577"/>
          <ac:spMkLst>
            <pc:docMk/>
            <pc:sldMk cId="697376554" sldId="263"/>
            <ac:spMk id="12" creationId="{4D13D677-2176-EBD1-C9F8-1ADF997745E9}"/>
          </ac:spMkLst>
        </pc:spChg>
      </pc:sldChg>
      <pc:sldChg chg="modSp mod">
        <pc:chgData name="Fabio Arico (VCO - Staff)" userId="8649147f-2558-4eae-bf8e-750dad9f5caf" providerId="ADAL" clId="{AFDD8561-5708-4F6D-A35D-89B2F33EACAC}" dt="2025-09-10T22:54:50.936" v="2" actId="1076"/>
        <pc:sldMkLst>
          <pc:docMk/>
          <pc:sldMk cId="1403995806" sldId="279"/>
        </pc:sldMkLst>
        <pc:spChg chg="mod">
          <ac:chgData name="Fabio Arico (VCO - Staff)" userId="8649147f-2558-4eae-bf8e-750dad9f5caf" providerId="ADAL" clId="{AFDD8561-5708-4F6D-A35D-89B2F33EACAC}" dt="2025-09-10T22:54:50.936" v="2" actId="1076"/>
          <ac:spMkLst>
            <pc:docMk/>
            <pc:sldMk cId="1403995806" sldId="279"/>
            <ac:spMk id="6" creationId="{922E5ABC-0F3A-BC36-ACA3-C4E57ADC37A6}"/>
          </ac:spMkLst>
        </pc:spChg>
        <pc:picChg chg="mod">
          <ac:chgData name="Fabio Arico (VCO - Staff)" userId="8649147f-2558-4eae-bf8e-750dad9f5caf" providerId="ADAL" clId="{AFDD8561-5708-4F6D-A35D-89B2F33EACAC}" dt="2025-09-10T22:54:42.534" v="1" actId="1076"/>
          <ac:picMkLst>
            <pc:docMk/>
            <pc:sldMk cId="1403995806" sldId="279"/>
            <ac:picMk id="5" creationId="{D2D9F756-B090-8DD0-427A-BA0DBF6A47C1}"/>
          </ac:picMkLst>
        </pc:picChg>
      </pc:sldChg>
      <pc:sldChg chg="modSp mod">
        <pc:chgData name="Fabio Arico (VCO - Staff)" userId="8649147f-2558-4eae-bf8e-750dad9f5caf" providerId="ADAL" clId="{AFDD8561-5708-4F6D-A35D-89B2F33EACAC}" dt="2025-09-10T23:00:26.839" v="21" actId="20577"/>
        <pc:sldMkLst>
          <pc:docMk/>
          <pc:sldMk cId="949435055" sldId="282"/>
        </pc:sldMkLst>
        <pc:spChg chg="mod">
          <ac:chgData name="Fabio Arico (VCO - Staff)" userId="8649147f-2558-4eae-bf8e-750dad9f5caf" providerId="ADAL" clId="{AFDD8561-5708-4F6D-A35D-89B2F33EACAC}" dt="2025-09-10T23:00:26.839" v="21" actId="20577"/>
          <ac:spMkLst>
            <pc:docMk/>
            <pc:sldMk cId="949435055" sldId="282"/>
            <ac:spMk id="9" creationId="{453C4FA6-A8DC-A93F-E913-8B47189027E8}"/>
          </ac:spMkLst>
        </pc:spChg>
      </pc:sldChg>
      <pc:sldChg chg="modSp mod">
        <pc:chgData name="Fabio Arico (VCO - Staff)" userId="8649147f-2558-4eae-bf8e-750dad9f5caf" providerId="ADAL" clId="{AFDD8561-5708-4F6D-A35D-89B2F33EACAC}" dt="2025-09-10T23:05:01.312" v="25" actId="313"/>
        <pc:sldMkLst>
          <pc:docMk/>
          <pc:sldMk cId="4276566518" sldId="288"/>
        </pc:sldMkLst>
        <pc:spChg chg="mod">
          <ac:chgData name="Fabio Arico (VCO - Staff)" userId="8649147f-2558-4eae-bf8e-750dad9f5caf" providerId="ADAL" clId="{AFDD8561-5708-4F6D-A35D-89B2F33EACAC}" dt="2025-09-10T23:05:01.312" v="25" actId="313"/>
          <ac:spMkLst>
            <pc:docMk/>
            <pc:sldMk cId="4276566518" sldId="288"/>
            <ac:spMk id="3" creationId="{76783745-2B3D-1649-3CDC-4F2E4D07F6C5}"/>
          </ac:spMkLst>
        </pc:spChg>
      </pc:sldChg>
    </pc:docChg>
  </pc:docChgLst>
  <pc:docChgLst>
    <pc:chgData name="Fabio Arico (VCO - Staff)" userId="8649147f-2558-4eae-bf8e-750dad9f5caf" providerId="ADAL" clId="{08C58119-BEF1-4545-8B22-BEB299F27373}"/>
    <pc:docChg chg="undo custSel addSld delSld modSld sldOrd">
      <pc:chgData name="Fabio Arico (VCO - Staff)" userId="8649147f-2558-4eae-bf8e-750dad9f5caf" providerId="ADAL" clId="{08C58119-BEF1-4545-8B22-BEB299F27373}" dt="2025-09-08T13:27:13.097" v="395" actId="1076"/>
      <pc:docMkLst>
        <pc:docMk/>
      </pc:docMkLst>
      <pc:sldChg chg="modSp mod">
        <pc:chgData name="Fabio Arico (VCO - Staff)" userId="8649147f-2558-4eae-bf8e-750dad9f5caf" providerId="ADAL" clId="{08C58119-BEF1-4545-8B22-BEB299F27373}" dt="2025-09-08T13:16:02.663" v="241" actId="122"/>
        <pc:sldMkLst>
          <pc:docMk/>
          <pc:sldMk cId="1904712947" sldId="256"/>
        </pc:sldMkLst>
        <pc:spChg chg="mod">
          <ac:chgData name="Fabio Arico (VCO - Staff)" userId="8649147f-2558-4eae-bf8e-750dad9f5caf" providerId="ADAL" clId="{08C58119-BEF1-4545-8B22-BEB299F27373}" dt="2025-09-08T13:16:02.663" v="241" actId="122"/>
          <ac:spMkLst>
            <pc:docMk/>
            <pc:sldMk cId="1904712947" sldId="256"/>
            <ac:spMk id="2" creationId="{B8D269E6-DD36-4646-8B58-19741F06F47F}"/>
          </ac:spMkLst>
        </pc:spChg>
        <pc:spChg chg="mod">
          <ac:chgData name="Fabio Arico (VCO - Staff)" userId="8649147f-2558-4eae-bf8e-750dad9f5caf" providerId="ADAL" clId="{08C58119-BEF1-4545-8B22-BEB299F27373}" dt="2025-09-08T13:14:58.343" v="228" actId="255"/>
          <ac:spMkLst>
            <pc:docMk/>
            <pc:sldMk cId="1904712947" sldId="256"/>
            <ac:spMk id="3" creationId="{1F44B98D-8555-4F4E-9816-77D18BA40D2B}"/>
          </ac:spMkLst>
        </pc:spChg>
      </pc:sldChg>
      <pc:sldChg chg="modSp mod">
        <pc:chgData name="Fabio Arico (VCO - Staff)" userId="8649147f-2558-4eae-bf8e-750dad9f5caf" providerId="ADAL" clId="{08C58119-BEF1-4545-8B22-BEB299F27373}" dt="2025-09-08T13:21:12.999" v="315"/>
        <pc:sldMkLst>
          <pc:docMk/>
          <pc:sldMk cId="3016867997" sldId="258"/>
        </pc:sldMkLst>
        <pc:spChg chg="mod">
          <ac:chgData name="Fabio Arico (VCO - Staff)" userId="8649147f-2558-4eae-bf8e-750dad9f5caf" providerId="ADAL" clId="{08C58119-BEF1-4545-8B22-BEB299F27373}" dt="2025-09-08T13:21:12.999" v="315"/>
          <ac:spMkLst>
            <pc:docMk/>
            <pc:sldMk cId="3016867997" sldId="258"/>
            <ac:spMk id="6" creationId="{BE1BB2DD-7D39-09AA-6A2C-C59B622A1B4E}"/>
          </ac:spMkLst>
        </pc:spChg>
      </pc:sldChg>
      <pc:sldChg chg="addSp delSp modSp mod ord">
        <pc:chgData name="Fabio Arico (VCO - Staff)" userId="8649147f-2558-4eae-bf8e-750dad9f5caf" providerId="ADAL" clId="{08C58119-BEF1-4545-8B22-BEB299F27373}" dt="2025-09-08T13:17:41.377" v="257" actId="22"/>
        <pc:sldMkLst>
          <pc:docMk/>
          <pc:sldMk cId="3418474921" sldId="262"/>
        </pc:sldMkLst>
        <pc:spChg chg="mod">
          <ac:chgData name="Fabio Arico (VCO - Staff)" userId="8649147f-2558-4eae-bf8e-750dad9f5caf" providerId="ADAL" clId="{08C58119-BEF1-4545-8B22-BEB299F27373}" dt="2025-09-08T13:16:18.053" v="242"/>
          <ac:spMkLst>
            <pc:docMk/>
            <pc:sldMk cId="3418474921" sldId="262"/>
            <ac:spMk id="2" creationId="{A7A0DF8F-4A49-4B38-B010-0EB026127EE1}"/>
          </ac:spMkLst>
        </pc:spChg>
        <pc:spChg chg="mod">
          <ac:chgData name="Fabio Arico (VCO - Staff)" userId="8649147f-2558-4eae-bf8e-750dad9f5caf" providerId="ADAL" clId="{08C58119-BEF1-4545-8B22-BEB299F27373}" dt="2025-09-08T13:17:11.518" v="255" actId="14100"/>
          <ac:spMkLst>
            <pc:docMk/>
            <pc:sldMk cId="3418474921" sldId="262"/>
            <ac:spMk id="3" creationId="{D2D1F6EB-CAE0-4D74-BEB2-F729C03DE18B}"/>
          </ac:spMkLst>
        </pc:spChg>
      </pc:sldChg>
      <pc:sldChg chg="addSp delSp modSp mod">
        <pc:chgData name="Fabio Arico (VCO - Staff)" userId="8649147f-2558-4eae-bf8e-750dad9f5caf" providerId="ADAL" clId="{08C58119-BEF1-4545-8B22-BEB299F27373}" dt="2025-09-08T13:23:25.837" v="387" actId="478"/>
        <pc:sldMkLst>
          <pc:docMk/>
          <pc:sldMk cId="697376554" sldId="263"/>
        </pc:sldMkLst>
        <pc:spChg chg="mod">
          <ac:chgData name="Fabio Arico (VCO - Staff)" userId="8649147f-2558-4eae-bf8e-750dad9f5caf" providerId="ADAL" clId="{08C58119-BEF1-4545-8B22-BEB299F27373}" dt="2025-09-08T13:23:15.522" v="385" actId="20577"/>
          <ac:spMkLst>
            <pc:docMk/>
            <pc:sldMk cId="697376554" sldId="263"/>
            <ac:spMk id="2" creationId="{A7A0DF8F-4A49-4B38-B010-0EB026127EE1}"/>
          </ac:spMkLst>
        </pc:spChg>
      </pc:sldChg>
      <pc:sldChg chg="del">
        <pc:chgData name="Fabio Arico (VCO - Staff)" userId="8649147f-2558-4eae-bf8e-750dad9f5caf" providerId="ADAL" clId="{08C58119-BEF1-4545-8B22-BEB299F27373}" dt="2025-09-08T13:21:30.299" v="316" actId="47"/>
        <pc:sldMkLst>
          <pc:docMk/>
          <pc:sldMk cId="3984845050" sldId="264"/>
        </pc:sldMkLst>
      </pc:sldChg>
      <pc:sldChg chg="del">
        <pc:chgData name="Fabio Arico (VCO - Staff)" userId="8649147f-2558-4eae-bf8e-750dad9f5caf" providerId="ADAL" clId="{08C58119-BEF1-4545-8B22-BEB299F27373}" dt="2025-09-08T13:21:30.299" v="316" actId="47"/>
        <pc:sldMkLst>
          <pc:docMk/>
          <pc:sldMk cId="1632398182" sldId="265"/>
        </pc:sldMkLst>
      </pc:sldChg>
      <pc:sldChg chg="del">
        <pc:chgData name="Fabio Arico (VCO - Staff)" userId="8649147f-2558-4eae-bf8e-750dad9f5caf" providerId="ADAL" clId="{08C58119-BEF1-4545-8B22-BEB299F27373}" dt="2025-09-08T13:21:30.299" v="316" actId="47"/>
        <pc:sldMkLst>
          <pc:docMk/>
          <pc:sldMk cId="727565763" sldId="269"/>
        </pc:sldMkLst>
      </pc:sldChg>
      <pc:sldChg chg="del">
        <pc:chgData name="Fabio Arico (VCO - Staff)" userId="8649147f-2558-4eae-bf8e-750dad9f5caf" providerId="ADAL" clId="{08C58119-BEF1-4545-8B22-BEB299F27373}" dt="2025-09-08T13:21:30.299" v="316" actId="47"/>
        <pc:sldMkLst>
          <pc:docMk/>
          <pc:sldMk cId="1987265658" sldId="270"/>
        </pc:sldMkLst>
      </pc:sldChg>
      <pc:sldChg chg="del">
        <pc:chgData name="Fabio Arico (VCO - Staff)" userId="8649147f-2558-4eae-bf8e-750dad9f5caf" providerId="ADAL" clId="{08C58119-BEF1-4545-8B22-BEB299F27373}" dt="2025-09-08T13:21:30.299" v="316" actId="47"/>
        <pc:sldMkLst>
          <pc:docMk/>
          <pc:sldMk cId="2032150756" sldId="271"/>
        </pc:sldMkLst>
      </pc:sldChg>
      <pc:sldChg chg="del">
        <pc:chgData name="Fabio Arico (VCO - Staff)" userId="8649147f-2558-4eae-bf8e-750dad9f5caf" providerId="ADAL" clId="{08C58119-BEF1-4545-8B22-BEB299F27373}" dt="2025-09-08T13:21:30.299" v="316" actId="47"/>
        <pc:sldMkLst>
          <pc:docMk/>
          <pc:sldMk cId="1840766653" sldId="272"/>
        </pc:sldMkLst>
      </pc:sldChg>
      <pc:sldChg chg="del">
        <pc:chgData name="Fabio Arico (VCO - Staff)" userId="8649147f-2558-4eae-bf8e-750dad9f5caf" providerId="ADAL" clId="{08C58119-BEF1-4545-8B22-BEB299F27373}" dt="2025-09-08T13:21:30.299" v="316" actId="47"/>
        <pc:sldMkLst>
          <pc:docMk/>
          <pc:sldMk cId="3094602654" sldId="273"/>
        </pc:sldMkLst>
      </pc:sldChg>
      <pc:sldChg chg="del">
        <pc:chgData name="Fabio Arico (VCO - Staff)" userId="8649147f-2558-4eae-bf8e-750dad9f5caf" providerId="ADAL" clId="{08C58119-BEF1-4545-8B22-BEB299F27373}" dt="2025-09-08T13:21:30.299" v="316" actId="47"/>
        <pc:sldMkLst>
          <pc:docMk/>
          <pc:sldMk cId="2361314498" sldId="274"/>
        </pc:sldMkLst>
      </pc:sldChg>
      <pc:sldChg chg="del">
        <pc:chgData name="Fabio Arico (VCO - Staff)" userId="8649147f-2558-4eae-bf8e-750dad9f5caf" providerId="ADAL" clId="{08C58119-BEF1-4545-8B22-BEB299F27373}" dt="2025-09-08T13:21:30.299" v="316" actId="47"/>
        <pc:sldMkLst>
          <pc:docMk/>
          <pc:sldMk cId="4037409387" sldId="275"/>
        </pc:sldMkLst>
      </pc:sldChg>
      <pc:sldChg chg="del">
        <pc:chgData name="Fabio Arico (VCO - Staff)" userId="8649147f-2558-4eae-bf8e-750dad9f5caf" providerId="ADAL" clId="{08C58119-BEF1-4545-8B22-BEB299F27373}" dt="2025-09-08T13:21:30.299" v="316" actId="47"/>
        <pc:sldMkLst>
          <pc:docMk/>
          <pc:sldMk cId="3999225286" sldId="276"/>
        </pc:sldMkLst>
      </pc:sldChg>
      <pc:sldChg chg="del">
        <pc:chgData name="Fabio Arico (VCO - Staff)" userId="8649147f-2558-4eae-bf8e-750dad9f5caf" providerId="ADAL" clId="{08C58119-BEF1-4545-8B22-BEB299F27373}" dt="2025-09-08T13:21:30.299" v="316" actId="47"/>
        <pc:sldMkLst>
          <pc:docMk/>
          <pc:sldMk cId="665805438" sldId="277"/>
        </pc:sldMkLst>
      </pc:sldChg>
      <pc:sldChg chg="del">
        <pc:chgData name="Fabio Arico (VCO - Staff)" userId="8649147f-2558-4eae-bf8e-750dad9f5caf" providerId="ADAL" clId="{08C58119-BEF1-4545-8B22-BEB299F27373}" dt="2025-09-08T13:21:30.299" v="316" actId="47"/>
        <pc:sldMkLst>
          <pc:docMk/>
          <pc:sldMk cId="3577320711" sldId="278"/>
        </pc:sldMkLst>
      </pc:sldChg>
      <pc:sldChg chg="addSp modSp add mod">
        <pc:chgData name="Fabio Arico (VCO - Staff)" userId="8649147f-2558-4eae-bf8e-750dad9f5caf" providerId="ADAL" clId="{08C58119-BEF1-4545-8B22-BEB299F27373}" dt="2025-09-08T13:27:13.097" v="395" actId="1076"/>
        <pc:sldMkLst>
          <pc:docMk/>
          <pc:sldMk cId="1403995806" sldId="279"/>
        </pc:sldMkLst>
        <pc:spChg chg="mod">
          <ac:chgData name="Fabio Arico (VCO - Staff)" userId="8649147f-2558-4eae-bf8e-750dad9f5caf" providerId="ADAL" clId="{08C58119-BEF1-4545-8B22-BEB299F27373}" dt="2025-09-08T13:17:53.767" v="277" actId="20577"/>
          <ac:spMkLst>
            <pc:docMk/>
            <pc:sldMk cId="1403995806" sldId="279"/>
            <ac:spMk id="2" creationId="{674651B2-BFB2-8E98-493B-5321EB8575C0}"/>
          </ac:spMkLst>
        </pc:spChg>
        <pc:spChg chg="mod">
          <ac:chgData name="Fabio Arico (VCO - Staff)" userId="8649147f-2558-4eae-bf8e-750dad9f5caf" providerId="ADAL" clId="{08C58119-BEF1-4545-8B22-BEB299F27373}" dt="2025-09-08T13:19:09.488" v="290" actId="20577"/>
          <ac:spMkLst>
            <pc:docMk/>
            <pc:sldMk cId="1403995806" sldId="279"/>
            <ac:spMk id="3" creationId="{38B84F73-1DEF-67AA-3057-B0F568719960}"/>
          </ac:spMkLst>
        </pc:spChg>
        <pc:spChg chg="add mod">
          <ac:chgData name="Fabio Arico (VCO - Staff)" userId="8649147f-2558-4eae-bf8e-750dad9f5caf" providerId="ADAL" clId="{08C58119-BEF1-4545-8B22-BEB299F27373}" dt="2025-09-08T13:27:13.097" v="395" actId="1076"/>
          <ac:spMkLst>
            <pc:docMk/>
            <pc:sldMk cId="1403995806" sldId="279"/>
            <ac:spMk id="6" creationId="{922E5ABC-0F3A-BC36-ACA3-C4E57ADC37A6}"/>
          </ac:spMkLst>
        </pc:spChg>
        <pc:picChg chg="add mod">
          <ac:chgData name="Fabio Arico (VCO - Staff)" userId="8649147f-2558-4eae-bf8e-750dad9f5caf" providerId="ADAL" clId="{08C58119-BEF1-4545-8B22-BEB299F27373}" dt="2025-09-08T13:26:56.291" v="394" actId="1076"/>
          <ac:picMkLst>
            <pc:docMk/>
            <pc:sldMk cId="1403995806" sldId="279"/>
            <ac:picMk id="5" creationId="{D2D9F756-B090-8DD0-427A-BA0DBF6A47C1}"/>
          </ac:picMkLst>
        </pc:picChg>
      </pc:sldChg>
      <pc:sldChg chg="modSp add mod">
        <pc:chgData name="Fabio Arico (VCO - Staff)" userId="8649147f-2558-4eae-bf8e-750dad9f5caf" providerId="ADAL" clId="{08C58119-BEF1-4545-8B22-BEB299F27373}" dt="2025-09-08T13:22:49.539" v="349" actId="6549"/>
        <pc:sldMkLst>
          <pc:docMk/>
          <pc:sldMk cId="1178356623" sldId="280"/>
        </pc:sldMkLst>
        <pc:spChg chg="mod">
          <ac:chgData name="Fabio Arico (VCO - Staff)" userId="8649147f-2558-4eae-bf8e-750dad9f5caf" providerId="ADAL" clId="{08C58119-BEF1-4545-8B22-BEB299F27373}" dt="2025-09-08T13:22:27.067" v="335" actId="20577"/>
          <ac:spMkLst>
            <pc:docMk/>
            <pc:sldMk cId="1178356623" sldId="280"/>
            <ac:spMk id="2" creationId="{85F935EC-8EB1-464B-B7D6-EB19F80FD879}"/>
          </ac:spMkLst>
        </pc:spChg>
        <pc:spChg chg="mod">
          <ac:chgData name="Fabio Arico (VCO - Staff)" userId="8649147f-2558-4eae-bf8e-750dad9f5caf" providerId="ADAL" clId="{08C58119-BEF1-4545-8B22-BEB299F27373}" dt="2025-09-08T13:22:49.539" v="349" actId="6549"/>
          <ac:spMkLst>
            <pc:docMk/>
            <pc:sldMk cId="1178356623" sldId="280"/>
            <ac:spMk id="3" creationId="{3C0AF7F3-A072-B249-178A-9D1EA44A8795}"/>
          </ac:spMkLst>
        </pc:spChg>
      </pc:sldChg>
      <pc:sldChg chg="modSp add mod">
        <pc:chgData name="Fabio Arico (VCO - Staff)" userId="8649147f-2558-4eae-bf8e-750dad9f5caf" providerId="ADAL" clId="{08C58119-BEF1-4545-8B22-BEB299F27373}" dt="2025-09-08T13:23:34.189" v="392" actId="20577"/>
        <pc:sldMkLst>
          <pc:docMk/>
          <pc:sldMk cId="315502925" sldId="281"/>
        </pc:sldMkLst>
        <pc:spChg chg="mod">
          <ac:chgData name="Fabio Arico (VCO - Staff)" userId="8649147f-2558-4eae-bf8e-750dad9f5caf" providerId="ADAL" clId="{08C58119-BEF1-4545-8B22-BEB299F27373}" dt="2025-09-08T13:23:34.189" v="392" actId="20577"/>
          <ac:spMkLst>
            <pc:docMk/>
            <pc:sldMk cId="315502925" sldId="281"/>
            <ac:spMk id="2" creationId="{5467A023-49F6-C982-48F1-1BACB72B8A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9B64B8-7236-482D-B1B8-A3D67C3B94FF}"/>
              </a:ext>
            </a:extLst>
          </p:cNvPr>
          <p:cNvSpPr>
            <a:spLocks noGrp="1"/>
          </p:cNvSpPr>
          <p:nvPr>
            <p:ph type="hdr" sz="quarter"/>
          </p:nvPr>
        </p:nvSpPr>
        <p:spPr>
          <a:xfrm>
            <a:off x="0" y="1"/>
            <a:ext cx="3916310" cy="356357"/>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DF02F95-A45A-48F6-9452-827C76474096}"/>
              </a:ext>
            </a:extLst>
          </p:cNvPr>
          <p:cNvSpPr>
            <a:spLocks noGrp="1"/>
          </p:cNvSpPr>
          <p:nvPr>
            <p:ph type="dt" sz="quarter" idx="1"/>
          </p:nvPr>
        </p:nvSpPr>
        <p:spPr>
          <a:xfrm>
            <a:off x="5119237" y="1"/>
            <a:ext cx="3916310" cy="356357"/>
          </a:xfrm>
          <a:prstGeom prst="rect">
            <a:avLst/>
          </a:prstGeom>
        </p:spPr>
        <p:txBody>
          <a:bodyPr vert="horz" lIns="91440" tIns="45720" rIns="91440" bIns="45720" rtlCol="0"/>
          <a:lstStyle>
            <a:lvl1pPr algn="r">
              <a:defRPr sz="1200"/>
            </a:lvl1pPr>
          </a:lstStyle>
          <a:p>
            <a:fld id="{EC6423C5-F21F-4E33-8798-5D2374BD9DD1}" type="datetimeFigureOut">
              <a:rPr lang="en-GB" smtClean="0"/>
              <a:t>14/10/2025</a:t>
            </a:fld>
            <a:endParaRPr lang="en-GB"/>
          </a:p>
        </p:txBody>
      </p:sp>
      <p:sp>
        <p:nvSpPr>
          <p:cNvPr id="4" name="Footer Placeholder 3">
            <a:extLst>
              <a:ext uri="{FF2B5EF4-FFF2-40B4-BE49-F238E27FC236}">
                <a16:creationId xmlns:a16="http://schemas.microsoft.com/office/drawing/2014/main" id="{D64552B5-649C-46B6-9071-AEBC8E6479D6}"/>
              </a:ext>
            </a:extLst>
          </p:cNvPr>
          <p:cNvSpPr>
            <a:spLocks noGrp="1"/>
          </p:cNvSpPr>
          <p:nvPr>
            <p:ph type="ftr" sz="quarter" idx="2"/>
          </p:nvPr>
        </p:nvSpPr>
        <p:spPr>
          <a:xfrm>
            <a:off x="0" y="6746119"/>
            <a:ext cx="3916310" cy="35635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5AD1F01-978D-4622-9829-71A6A26E39D2}"/>
              </a:ext>
            </a:extLst>
          </p:cNvPr>
          <p:cNvSpPr>
            <a:spLocks noGrp="1"/>
          </p:cNvSpPr>
          <p:nvPr>
            <p:ph type="sldNum" sz="quarter" idx="3"/>
          </p:nvPr>
        </p:nvSpPr>
        <p:spPr>
          <a:xfrm>
            <a:off x="5119237" y="6746119"/>
            <a:ext cx="3916310" cy="356356"/>
          </a:xfrm>
          <a:prstGeom prst="rect">
            <a:avLst/>
          </a:prstGeom>
        </p:spPr>
        <p:txBody>
          <a:bodyPr vert="horz" lIns="91440" tIns="45720" rIns="91440" bIns="45720" rtlCol="0" anchor="b"/>
          <a:lstStyle>
            <a:lvl1pPr algn="r">
              <a:defRPr sz="1200"/>
            </a:lvl1pPr>
          </a:lstStyle>
          <a:p>
            <a:fld id="{AD57CE93-5189-491D-8F4B-7A1E9BE619D8}" type="slidenum">
              <a:rPr lang="en-GB" smtClean="0"/>
              <a:t>‹#›</a:t>
            </a:fld>
            <a:endParaRPr lang="en-GB"/>
          </a:p>
        </p:txBody>
      </p:sp>
    </p:spTree>
    <p:extLst>
      <p:ext uri="{BB962C8B-B14F-4D97-AF65-F5344CB8AC3E}">
        <p14:creationId xmlns:p14="http://schemas.microsoft.com/office/powerpoint/2010/main" val="129290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16310" cy="35635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19237" y="1"/>
            <a:ext cx="3916310" cy="356357"/>
          </a:xfrm>
          <a:prstGeom prst="rect">
            <a:avLst/>
          </a:prstGeom>
        </p:spPr>
        <p:txBody>
          <a:bodyPr vert="horz" lIns="91440" tIns="45720" rIns="91440" bIns="45720" rtlCol="0"/>
          <a:lstStyle>
            <a:lvl1pPr algn="r">
              <a:defRPr sz="1200"/>
            </a:lvl1pPr>
          </a:lstStyle>
          <a:p>
            <a:fld id="{D2DAA26B-BC0D-45FF-BA9C-494F2DE7718E}" type="datetimeFigureOut">
              <a:rPr lang="en-GB" smtClean="0"/>
              <a:t>14/10/2025</a:t>
            </a:fld>
            <a:endParaRPr lang="en-GB"/>
          </a:p>
        </p:txBody>
      </p:sp>
      <p:sp>
        <p:nvSpPr>
          <p:cNvPr id="4" name="Slide Image Placeholder 3"/>
          <p:cNvSpPr>
            <a:spLocks noGrp="1" noRot="1" noChangeAspect="1"/>
          </p:cNvSpPr>
          <p:nvPr>
            <p:ph type="sldImg" idx="2"/>
          </p:nvPr>
        </p:nvSpPr>
        <p:spPr>
          <a:xfrm>
            <a:off x="2389188" y="887413"/>
            <a:ext cx="4259262" cy="23971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03764" y="3418066"/>
            <a:ext cx="7230110" cy="2796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46119"/>
            <a:ext cx="3916310" cy="3563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19237" y="6746119"/>
            <a:ext cx="3916310" cy="356356"/>
          </a:xfrm>
          <a:prstGeom prst="rect">
            <a:avLst/>
          </a:prstGeom>
        </p:spPr>
        <p:txBody>
          <a:bodyPr vert="horz" lIns="91440" tIns="45720" rIns="91440" bIns="45720" rtlCol="0" anchor="b"/>
          <a:lstStyle>
            <a:lvl1pPr algn="r">
              <a:defRPr sz="1200"/>
            </a:lvl1pPr>
          </a:lstStyle>
          <a:p>
            <a:fld id="{B3EDC5C9-16AF-49FF-AFAB-BEEB1B1E65AD}" type="slidenum">
              <a:rPr lang="en-GB" smtClean="0"/>
              <a:t>‹#›</a:t>
            </a:fld>
            <a:endParaRPr lang="en-GB"/>
          </a:p>
        </p:txBody>
      </p:sp>
    </p:spTree>
    <p:extLst>
      <p:ext uri="{BB962C8B-B14F-4D97-AF65-F5344CB8AC3E}">
        <p14:creationId xmlns:p14="http://schemas.microsoft.com/office/powerpoint/2010/main" val="279394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Awdry &amp; Ives, Beasley study pre pandemic concluding that student assessment cheating takes place.</a:t>
            </a:r>
          </a:p>
          <a:p>
            <a:r>
              <a:rPr lang="en-GB" dirty="0"/>
              <a:t>Harper et al. conclude cheating also takes place in in person exams.</a:t>
            </a:r>
          </a:p>
          <a:p>
            <a:r>
              <a:rPr lang="en-GB" dirty="0"/>
              <a:t>Slack &amp; Priestley suggest online assessment good for inclusivity, bad for workload. Tai et al agree re inclusivity, e.g. advantages of taking exams in a familiar setting.</a:t>
            </a:r>
          </a:p>
          <a:p>
            <a:r>
              <a:rPr lang="en-GB" dirty="0" err="1"/>
              <a:t>Chirumamilla</a:t>
            </a:r>
            <a:r>
              <a:rPr lang="en-GB" dirty="0"/>
              <a:t> et al. conclude from interviews with students and academics that there is a perception that cheating is easier in online versus in person exams but conclude that with improvements in technology and monitoring the difference may be minimal.</a:t>
            </a:r>
          </a:p>
          <a:p>
            <a:endParaRPr lang="en-GB" dirty="0"/>
          </a:p>
        </p:txBody>
      </p:sp>
      <p:sp>
        <p:nvSpPr>
          <p:cNvPr id="4" name="Slide Number Placeholder 3"/>
          <p:cNvSpPr>
            <a:spLocks noGrp="1"/>
          </p:cNvSpPr>
          <p:nvPr>
            <p:ph type="sldNum" sz="quarter" idx="5"/>
          </p:nvPr>
        </p:nvSpPr>
        <p:spPr/>
        <p:txBody>
          <a:bodyPr/>
          <a:lstStyle/>
          <a:p>
            <a:fld id="{B3EDC5C9-16AF-49FF-AFAB-BEEB1B1E65AD}" type="slidenum">
              <a:rPr lang="en-GB" smtClean="0"/>
              <a:t>3</a:t>
            </a:fld>
            <a:endParaRPr lang="en-GB"/>
          </a:p>
        </p:txBody>
      </p:sp>
    </p:spTree>
    <p:extLst>
      <p:ext uri="{BB962C8B-B14F-4D97-AF65-F5344CB8AC3E}">
        <p14:creationId xmlns:p14="http://schemas.microsoft.com/office/powerpoint/2010/main" val="35761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DC5C9-16AF-49FF-AFAB-BEEB1B1E65AD}" type="slidenum">
              <a:rPr lang="en-GB" smtClean="0"/>
              <a:t>11</a:t>
            </a:fld>
            <a:endParaRPr lang="en-GB"/>
          </a:p>
        </p:txBody>
      </p:sp>
    </p:spTree>
    <p:extLst>
      <p:ext uri="{BB962C8B-B14F-4D97-AF65-F5344CB8AC3E}">
        <p14:creationId xmlns:p14="http://schemas.microsoft.com/office/powerpoint/2010/main" val="330901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EE48-F8AC-961B-1B42-BE9E56E55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5B17-B414-3987-7531-5AF5D80C1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82760-629E-82EA-8DDB-A82CDF5A39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B82F9E-9BA0-7786-8B20-28CCC3731078}"/>
              </a:ext>
            </a:extLst>
          </p:cNvPr>
          <p:cNvSpPr>
            <a:spLocks noGrp="1"/>
          </p:cNvSpPr>
          <p:nvPr>
            <p:ph type="sldNum" sz="quarter" idx="5"/>
          </p:nvPr>
        </p:nvSpPr>
        <p:spPr/>
        <p:txBody>
          <a:bodyPr/>
          <a:lstStyle/>
          <a:p>
            <a:fld id="{B3EDC5C9-16AF-49FF-AFAB-BEEB1B1E65AD}" type="slidenum">
              <a:rPr lang="en-GB" smtClean="0"/>
              <a:t>12</a:t>
            </a:fld>
            <a:endParaRPr lang="en-GB"/>
          </a:p>
        </p:txBody>
      </p:sp>
    </p:spTree>
    <p:extLst>
      <p:ext uri="{BB962C8B-B14F-4D97-AF65-F5344CB8AC3E}">
        <p14:creationId xmlns:p14="http://schemas.microsoft.com/office/powerpoint/2010/main" val="274084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75E2B-56DD-F81C-14F6-910307CEC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15113-276B-1360-AC20-356E83F3F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6F0F5-DD53-9FC7-1766-3FEA0A309A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1F791A-923E-C55B-910D-DFA3C8EDA2BC}"/>
              </a:ext>
            </a:extLst>
          </p:cNvPr>
          <p:cNvSpPr>
            <a:spLocks noGrp="1"/>
          </p:cNvSpPr>
          <p:nvPr>
            <p:ph type="sldNum" sz="quarter" idx="5"/>
          </p:nvPr>
        </p:nvSpPr>
        <p:spPr/>
        <p:txBody>
          <a:bodyPr/>
          <a:lstStyle/>
          <a:p>
            <a:fld id="{B3EDC5C9-16AF-49FF-AFAB-BEEB1B1E65AD}" type="slidenum">
              <a:rPr lang="en-GB" smtClean="0"/>
              <a:t>13</a:t>
            </a:fld>
            <a:endParaRPr lang="en-GB"/>
          </a:p>
        </p:txBody>
      </p:sp>
    </p:spTree>
    <p:extLst>
      <p:ext uri="{BB962C8B-B14F-4D97-AF65-F5344CB8AC3E}">
        <p14:creationId xmlns:p14="http://schemas.microsoft.com/office/powerpoint/2010/main" val="170749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94B58-1985-DB6E-6106-F91ED71AD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B26A0-D6FC-4F63-80F7-6DEAFFACB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F811D-109A-CB96-2398-78AB83B554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35A7C6-2A41-36E2-B44D-61665BBC249E}"/>
              </a:ext>
            </a:extLst>
          </p:cNvPr>
          <p:cNvSpPr>
            <a:spLocks noGrp="1"/>
          </p:cNvSpPr>
          <p:nvPr>
            <p:ph type="sldNum" sz="quarter" idx="5"/>
          </p:nvPr>
        </p:nvSpPr>
        <p:spPr/>
        <p:txBody>
          <a:bodyPr/>
          <a:lstStyle/>
          <a:p>
            <a:fld id="{B3EDC5C9-16AF-49FF-AFAB-BEEB1B1E65AD}" type="slidenum">
              <a:rPr lang="en-GB" smtClean="0"/>
              <a:t>14</a:t>
            </a:fld>
            <a:endParaRPr lang="en-GB"/>
          </a:p>
        </p:txBody>
      </p:sp>
    </p:spTree>
    <p:extLst>
      <p:ext uri="{BB962C8B-B14F-4D97-AF65-F5344CB8AC3E}">
        <p14:creationId xmlns:p14="http://schemas.microsoft.com/office/powerpoint/2010/main" val="787468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DCE9-16D6-43D6-85F6-7B7D0D3D68A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4416A82-701C-40D9-A749-EDC957C07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76A866-E541-4654-93D7-73694CDF339A}"/>
              </a:ext>
            </a:extLst>
          </p:cNvPr>
          <p:cNvSpPr>
            <a:spLocks noGrp="1"/>
          </p:cNvSpPr>
          <p:nvPr>
            <p:ph type="dt" sz="half" idx="10"/>
          </p:nvPr>
        </p:nvSpPr>
        <p:spPr/>
        <p:txBody>
          <a:bodyPr/>
          <a:lstStyle/>
          <a:p>
            <a:fld id="{87A3F268-B995-4E3A-A4CC-2B244449BBDC}" type="datetime1">
              <a:rPr lang="en-GB" smtClean="0"/>
              <a:t>14/10/2025</a:t>
            </a:fld>
            <a:endParaRPr lang="en-GB"/>
          </a:p>
        </p:txBody>
      </p:sp>
      <p:sp>
        <p:nvSpPr>
          <p:cNvPr id="5" name="Footer Placeholder 4">
            <a:extLst>
              <a:ext uri="{FF2B5EF4-FFF2-40B4-BE49-F238E27FC236}">
                <a16:creationId xmlns:a16="http://schemas.microsoft.com/office/drawing/2014/main" id="{5A0B9C82-D248-424B-AD4B-CD215CDCD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A45AC8-4C9E-4821-83EA-C07E48079561}"/>
              </a:ext>
            </a:extLst>
          </p:cNvPr>
          <p:cNvSpPr>
            <a:spLocks noGrp="1"/>
          </p:cNvSpPr>
          <p:nvPr>
            <p:ph type="sldNum" sz="quarter" idx="12"/>
          </p:nvPr>
        </p:nvSpPr>
        <p:spPr/>
        <p:txBody>
          <a:bodyPr/>
          <a:lstStyle/>
          <a:p>
            <a:fld id="{F713075A-BE24-4632-B960-64683591E452}" type="slidenum">
              <a:rPr lang="en-GB" smtClean="0"/>
              <a:t>‹#›</a:t>
            </a:fld>
            <a:endParaRPr lang="en-GB"/>
          </a:p>
        </p:txBody>
      </p:sp>
      <p:pic>
        <p:nvPicPr>
          <p:cNvPr id="10" name="Picture 9" descr="Logo, company name&#10;&#10;Description automatically generated">
            <a:extLst>
              <a:ext uri="{FF2B5EF4-FFF2-40B4-BE49-F238E27FC236}">
                <a16:creationId xmlns:a16="http://schemas.microsoft.com/office/drawing/2014/main" id="{411F2D90-2B39-4BA1-96E3-59AE5B40339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05333" y="0"/>
            <a:ext cx="2786667" cy="1221062"/>
          </a:xfrm>
          <a:prstGeom prst="rect">
            <a:avLst/>
          </a:prstGeom>
        </p:spPr>
      </p:pic>
    </p:spTree>
    <p:extLst>
      <p:ext uri="{BB962C8B-B14F-4D97-AF65-F5344CB8AC3E}">
        <p14:creationId xmlns:p14="http://schemas.microsoft.com/office/powerpoint/2010/main" val="404628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5B7A-4C7E-43C5-91A9-34B88DD20CC7}"/>
              </a:ext>
            </a:extLst>
          </p:cNvPr>
          <p:cNvSpPr>
            <a:spLocks noGrp="1"/>
          </p:cNvSpPr>
          <p:nvPr>
            <p:ph type="title"/>
          </p:nvPr>
        </p:nvSpPr>
        <p:spPr/>
        <p:txBody>
          <a:bodyPr/>
          <a:lstStyle>
            <a:lvl1pPr>
              <a:defRPr>
                <a:solidFill>
                  <a:srgbClr val="00365F"/>
                </a:solidFill>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91256A1-2639-485C-AFF9-AA1928D364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C007A-1ADD-4724-A896-DC5863BFABA3}"/>
              </a:ext>
            </a:extLst>
          </p:cNvPr>
          <p:cNvSpPr>
            <a:spLocks noGrp="1"/>
          </p:cNvSpPr>
          <p:nvPr>
            <p:ph type="dt" sz="half" idx="10"/>
          </p:nvPr>
        </p:nvSpPr>
        <p:spPr/>
        <p:txBody>
          <a:bodyPr/>
          <a:lstStyle/>
          <a:p>
            <a:fld id="{D646C25E-D223-48F3-9FEF-104B07043E7B}" type="datetime1">
              <a:rPr lang="en-GB" smtClean="0"/>
              <a:t>14/10/2025</a:t>
            </a:fld>
            <a:endParaRPr lang="en-GB"/>
          </a:p>
        </p:txBody>
      </p:sp>
      <p:sp>
        <p:nvSpPr>
          <p:cNvPr id="5" name="Footer Placeholder 4">
            <a:extLst>
              <a:ext uri="{FF2B5EF4-FFF2-40B4-BE49-F238E27FC236}">
                <a16:creationId xmlns:a16="http://schemas.microsoft.com/office/drawing/2014/main" id="{264F612D-720F-4286-A707-7D84F5DB9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936B38-8CEF-4B56-A52B-AA66112FC235}"/>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53565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C8046-5613-4254-A483-711A67E345AD}"/>
              </a:ext>
            </a:extLst>
          </p:cNvPr>
          <p:cNvSpPr>
            <a:spLocks noGrp="1"/>
          </p:cNvSpPr>
          <p:nvPr>
            <p:ph type="title" orient="vert"/>
          </p:nvPr>
        </p:nvSpPr>
        <p:spPr>
          <a:xfrm>
            <a:off x="8724900" y="365125"/>
            <a:ext cx="2628900" cy="5811838"/>
          </a:xfrm>
        </p:spPr>
        <p:txBody>
          <a:bodyPr vert="eaVert"/>
          <a:lstStyle>
            <a:lvl1pPr>
              <a:defRPr>
                <a:solidFill>
                  <a:srgbClr val="00365F"/>
                </a:solidFill>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40034010-009E-494E-8E73-AD1D6D32C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C82EA-663E-49E4-9996-87EBE9BBCF4F}"/>
              </a:ext>
            </a:extLst>
          </p:cNvPr>
          <p:cNvSpPr>
            <a:spLocks noGrp="1"/>
          </p:cNvSpPr>
          <p:nvPr>
            <p:ph type="dt" sz="half" idx="10"/>
          </p:nvPr>
        </p:nvSpPr>
        <p:spPr/>
        <p:txBody>
          <a:bodyPr/>
          <a:lstStyle/>
          <a:p>
            <a:fld id="{D7BE5CB3-5989-451B-AE18-4D420DEFAA4D}" type="datetime1">
              <a:rPr lang="en-GB" smtClean="0"/>
              <a:t>14/10/2025</a:t>
            </a:fld>
            <a:endParaRPr lang="en-GB"/>
          </a:p>
        </p:txBody>
      </p:sp>
      <p:sp>
        <p:nvSpPr>
          <p:cNvPr id="5" name="Footer Placeholder 4">
            <a:extLst>
              <a:ext uri="{FF2B5EF4-FFF2-40B4-BE49-F238E27FC236}">
                <a16:creationId xmlns:a16="http://schemas.microsoft.com/office/drawing/2014/main" id="{54746A18-DB03-4623-AAFF-936893234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CA1755-47A1-4849-8136-2ACF5DC1C90A}"/>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168969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7728-229E-408F-87BB-6985128114A2}"/>
              </a:ext>
            </a:extLst>
          </p:cNvPr>
          <p:cNvSpPr>
            <a:spLocks noGrp="1"/>
          </p:cNvSpPr>
          <p:nvPr>
            <p:ph type="title"/>
          </p:nvPr>
        </p:nvSpPr>
        <p:spPr/>
        <p:txBody>
          <a:bodyPr/>
          <a:lstStyle>
            <a:lvl1pPr>
              <a:defRPr>
                <a:solidFill>
                  <a:srgbClr val="00365F"/>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4287056-21CE-415A-83B5-B5E41F20D4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F52235-745C-446F-A0AD-6864B8BD068D}"/>
              </a:ext>
            </a:extLst>
          </p:cNvPr>
          <p:cNvSpPr>
            <a:spLocks noGrp="1"/>
          </p:cNvSpPr>
          <p:nvPr>
            <p:ph type="dt" sz="half" idx="10"/>
          </p:nvPr>
        </p:nvSpPr>
        <p:spPr/>
        <p:txBody>
          <a:bodyPr/>
          <a:lstStyle/>
          <a:p>
            <a:fld id="{B34DA196-5CF6-47FA-848D-6A1515DDB6E6}" type="datetime1">
              <a:rPr lang="en-GB" smtClean="0"/>
              <a:t>14/10/2025</a:t>
            </a:fld>
            <a:endParaRPr lang="en-GB"/>
          </a:p>
        </p:txBody>
      </p:sp>
      <p:sp>
        <p:nvSpPr>
          <p:cNvPr id="5" name="Footer Placeholder 4">
            <a:extLst>
              <a:ext uri="{FF2B5EF4-FFF2-40B4-BE49-F238E27FC236}">
                <a16:creationId xmlns:a16="http://schemas.microsoft.com/office/drawing/2014/main" id="{F3BECE5F-BC39-4744-8F53-DD3DCD4E8C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0D06AD-0D2D-48C5-A887-12D748C83133}"/>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42906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2716-20BC-46E0-B45B-C5DB54D01606}"/>
              </a:ext>
            </a:extLst>
          </p:cNvPr>
          <p:cNvSpPr>
            <a:spLocks noGrp="1"/>
          </p:cNvSpPr>
          <p:nvPr>
            <p:ph type="title"/>
          </p:nvPr>
        </p:nvSpPr>
        <p:spPr>
          <a:xfrm>
            <a:off x="831850" y="1709738"/>
            <a:ext cx="10515600" cy="2852737"/>
          </a:xfrm>
        </p:spPr>
        <p:txBody>
          <a:bodyPr anchor="b"/>
          <a:lstStyle>
            <a:lvl1pPr>
              <a:defRPr sz="6000">
                <a:solidFill>
                  <a:srgbClr val="00365F"/>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530816B-7E17-415C-8E95-AC72029CD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9517D-C0D9-4ABD-B389-51E74C325F14}"/>
              </a:ext>
            </a:extLst>
          </p:cNvPr>
          <p:cNvSpPr>
            <a:spLocks noGrp="1"/>
          </p:cNvSpPr>
          <p:nvPr>
            <p:ph type="dt" sz="half" idx="10"/>
          </p:nvPr>
        </p:nvSpPr>
        <p:spPr/>
        <p:txBody>
          <a:bodyPr/>
          <a:lstStyle/>
          <a:p>
            <a:fld id="{283D8967-32FA-4F70-B39D-9D8FC9AC6564}" type="datetime1">
              <a:rPr lang="en-GB" smtClean="0"/>
              <a:t>14/10/2025</a:t>
            </a:fld>
            <a:endParaRPr lang="en-GB"/>
          </a:p>
        </p:txBody>
      </p:sp>
      <p:sp>
        <p:nvSpPr>
          <p:cNvPr id="5" name="Footer Placeholder 4">
            <a:extLst>
              <a:ext uri="{FF2B5EF4-FFF2-40B4-BE49-F238E27FC236}">
                <a16:creationId xmlns:a16="http://schemas.microsoft.com/office/drawing/2014/main" id="{3BA4BD16-92AF-4AD4-9A64-F6AFA1D437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C968C-6157-4C7E-AB9A-25E152908C74}"/>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17892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8945-00BA-4632-8859-E27AEC918491}"/>
              </a:ext>
            </a:extLst>
          </p:cNvPr>
          <p:cNvSpPr>
            <a:spLocks noGrp="1"/>
          </p:cNvSpPr>
          <p:nvPr>
            <p:ph type="title"/>
          </p:nvPr>
        </p:nvSpPr>
        <p:spPr/>
        <p:txBody>
          <a:bodyPr/>
          <a:lstStyle>
            <a:lvl1pPr>
              <a:defRPr>
                <a:solidFill>
                  <a:srgbClr val="00365F"/>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BE4A26A-64C4-49DC-AB37-7CA0F3E96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B026DC-354C-45EA-8683-0F7A1903AA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2B4135-E34D-4BE2-A6A2-236F02F1572A}"/>
              </a:ext>
            </a:extLst>
          </p:cNvPr>
          <p:cNvSpPr>
            <a:spLocks noGrp="1"/>
          </p:cNvSpPr>
          <p:nvPr>
            <p:ph type="dt" sz="half" idx="10"/>
          </p:nvPr>
        </p:nvSpPr>
        <p:spPr/>
        <p:txBody>
          <a:bodyPr/>
          <a:lstStyle/>
          <a:p>
            <a:fld id="{FBB78325-E59A-43DD-8EB8-749ECEF951A1}" type="datetime1">
              <a:rPr lang="en-GB" smtClean="0"/>
              <a:t>14/10/2025</a:t>
            </a:fld>
            <a:endParaRPr lang="en-GB"/>
          </a:p>
        </p:txBody>
      </p:sp>
      <p:sp>
        <p:nvSpPr>
          <p:cNvPr id="6" name="Footer Placeholder 5">
            <a:extLst>
              <a:ext uri="{FF2B5EF4-FFF2-40B4-BE49-F238E27FC236}">
                <a16:creationId xmlns:a16="http://schemas.microsoft.com/office/drawing/2014/main" id="{C0F19A4B-456F-46D0-B0CB-95E74DB52D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D75FA0-BF9E-4975-A164-24FB7789AEBD}"/>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56198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7816-49C1-405D-816E-CB5C0D3B18F0}"/>
              </a:ext>
            </a:extLst>
          </p:cNvPr>
          <p:cNvSpPr>
            <a:spLocks noGrp="1"/>
          </p:cNvSpPr>
          <p:nvPr>
            <p:ph type="title"/>
          </p:nvPr>
        </p:nvSpPr>
        <p:spPr>
          <a:xfrm>
            <a:off x="839788" y="365125"/>
            <a:ext cx="10515600" cy="1325563"/>
          </a:xfrm>
        </p:spPr>
        <p:txBody>
          <a:bodyPr/>
          <a:lstStyle>
            <a:lvl1pPr>
              <a:defRPr>
                <a:solidFill>
                  <a:srgbClr val="00365F"/>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B185AB-8E62-442A-940A-835F74238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F0359F-A4C0-4645-BBC3-43E3058706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5E458B-3435-47D3-B52C-35A87899E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D7C5F6-5B82-4AD3-A7D9-7A81DC3D3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0ABC90-BEAD-4997-A19B-E2541414CFCA}"/>
              </a:ext>
            </a:extLst>
          </p:cNvPr>
          <p:cNvSpPr>
            <a:spLocks noGrp="1"/>
          </p:cNvSpPr>
          <p:nvPr>
            <p:ph type="dt" sz="half" idx="10"/>
          </p:nvPr>
        </p:nvSpPr>
        <p:spPr/>
        <p:txBody>
          <a:bodyPr/>
          <a:lstStyle/>
          <a:p>
            <a:fld id="{0DCDF882-88BC-4AE0-9009-68F8F524C2EF}" type="datetime1">
              <a:rPr lang="en-GB" smtClean="0"/>
              <a:t>14/10/2025</a:t>
            </a:fld>
            <a:endParaRPr lang="en-GB"/>
          </a:p>
        </p:txBody>
      </p:sp>
      <p:sp>
        <p:nvSpPr>
          <p:cNvPr id="8" name="Footer Placeholder 7">
            <a:extLst>
              <a:ext uri="{FF2B5EF4-FFF2-40B4-BE49-F238E27FC236}">
                <a16:creationId xmlns:a16="http://schemas.microsoft.com/office/drawing/2014/main" id="{8161FAD2-AE88-4653-B121-FF958CA494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2E76E3-07F4-4347-B418-134740CB3C01}"/>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72751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449B-BEE6-47E1-8A2F-82892C46CC6C}"/>
              </a:ext>
            </a:extLst>
          </p:cNvPr>
          <p:cNvSpPr>
            <a:spLocks noGrp="1"/>
          </p:cNvSpPr>
          <p:nvPr>
            <p:ph type="title"/>
          </p:nvPr>
        </p:nvSpPr>
        <p:spPr/>
        <p:txBody>
          <a:bodyPr/>
          <a:lstStyle>
            <a:lvl1pPr>
              <a:defRPr>
                <a:solidFill>
                  <a:srgbClr val="00365F"/>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5704AEE-024A-45C5-8F68-DF52EAD082A3}"/>
              </a:ext>
            </a:extLst>
          </p:cNvPr>
          <p:cNvSpPr>
            <a:spLocks noGrp="1"/>
          </p:cNvSpPr>
          <p:nvPr>
            <p:ph type="dt" sz="half" idx="10"/>
          </p:nvPr>
        </p:nvSpPr>
        <p:spPr/>
        <p:txBody>
          <a:bodyPr/>
          <a:lstStyle/>
          <a:p>
            <a:fld id="{FE3FE5BF-095B-413A-9FA2-CEA3B70E29F3}" type="datetime1">
              <a:rPr lang="en-GB" smtClean="0"/>
              <a:t>14/10/2025</a:t>
            </a:fld>
            <a:endParaRPr lang="en-GB"/>
          </a:p>
        </p:txBody>
      </p:sp>
      <p:sp>
        <p:nvSpPr>
          <p:cNvPr id="4" name="Footer Placeholder 3">
            <a:extLst>
              <a:ext uri="{FF2B5EF4-FFF2-40B4-BE49-F238E27FC236}">
                <a16:creationId xmlns:a16="http://schemas.microsoft.com/office/drawing/2014/main" id="{8AF070F7-FD5A-43F6-9822-92B8F4F38A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8DEB35-51D1-46DD-985B-6C24AD41F25E}"/>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13478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E0C862-F5D4-49D8-9428-E86170A0F687}"/>
              </a:ext>
            </a:extLst>
          </p:cNvPr>
          <p:cNvSpPr>
            <a:spLocks noGrp="1"/>
          </p:cNvSpPr>
          <p:nvPr>
            <p:ph type="dt" sz="half" idx="10"/>
          </p:nvPr>
        </p:nvSpPr>
        <p:spPr/>
        <p:txBody>
          <a:bodyPr/>
          <a:lstStyle/>
          <a:p>
            <a:fld id="{4ABC0D3E-7552-4E21-8AC4-784A92E2C1C6}" type="datetime1">
              <a:rPr lang="en-GB" smtClean="0"/>
              <a:t>14/10/2025</a:t>
            </a:fld>
            <a:endParaRPr lang="en-GB"/>
          </a:p>
        </p:txBody>
      </p:sp>
      <p:sp>
        <p:nvSpPr>
          <p:cNvPr id="3" name="Footer Placeholder 2">
            <a:extLst>
              <a:ext uri="{FF2B5EF4-FFF2-40B4-BE49-F238E27FC236}">
                <a16:creationId xmlns:a16="http://schemas.microsoft.com/office/drawing/2014/main" id="{31225451-98FF-46A9-9053-33E33F1A95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A5C51F-7C0B-4F05-AD2D-CB2C43FBBA54}"/>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424318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BC83-285A-4844-88EC-6C65642B4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CE8C86-5D6A-47CA-B52D-8097A5DDA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6CC287-411B-4CA5-81C0-5B9B17E4D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BCC7D-43CD-41BC-BE50-7DC926341F44}"/>
              </a:ext>
            </a:extLst>
          </p:cNvPr>
          <p:cNvSpPr>
            <a:spLocks noGrp="1"/>
          </p:cNvSpPr>
          <p:nvPr>
            <p:ph type="dt" sz="half" idx="10"/>
          </p:nvPr>
        </p:nvSpPr>
        <p:spPr/>
        <p:txBody>
          <a:bodyPr/>
          <a:lstStyle/>
          <a:p>
            <a:fld id="{9330D065-5A38-4906-94F0-5AF2679C571B}" type="datetime1">
              <a:rPr lang="en-GB" smtClean="0"/>
              <a:t>14/10/2025</a:t>
            </a:fld>
            <a:endParaRPr lang="en-GB"/>
          </a:p>
        </p:txBody>
      </p:sp>
      <p:sp>
        <p:nvSpPr>
          <p:cNvPr id="6" name="Footer Placeholder 5">
            <a:extLst>
              <a:ext uri="{FF2B5EF4-FFF2-40B4-BE49-F238E27FC236}">
                <a16:creationId xmlns:a16="http://schemas.microsoft.com/office/drawing/2014/main" id="{4E02B272-6DD9-446E-BF34-7879981AF2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27F3C-2B73-4B74-9963-6125A2D0D2E0}"/>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03967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8B95-54BD-40D1-ACA0-E11564951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AA169D-6E7A-41A2-A5FA-6F67BB6BA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54A63E-9ECF-4D89-8FC5-DA7005E81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7DE16F-7543-4F43-92C1-1D03C5339247}"/>
              </a:ext>
            </a:extLst>
          </p:cNvPr>
          <p:cNvSpPr>
            <a:spLocks noGrp="1"/>
          </p:cNvSpPr>
          <p:nvPr>
            <p:ph type="dt" sz="half" idx="10"/>
          </p:nvPr>
        </p:nvSpPr>
        <p:spPr/>
        <p:txBody>
          <a:bodyPr/>
          <a:lstStyle/>
          <a:p>
            <a:fld id="{94F6A894-ECB5-4C25-B73E-3FA2FE15BEB1}" type="datetime1">
              <a:rPr lang="en-GB" smtClean="0"/>
              <a:t>14/10/2025</a:t>
            </a:fld>
            <a:endParaRPr lang="en-GB"/>
          </a:p>
        </p:txBody>
      </p:sp>
      <p:sp>
        <p:nvSpPr>
          <p:cNvPr id="6" name="Footer Placeholder 5">
            <a:extLst>
              <a:ext uri="{FF2B5EF4-FFF2-40B4-BE49-F238E27FC236}">
                <a16:creationId xmlns:a16="http://schemas.microsoft.com/office/drawing/2014/main" id="{D3AD29A4-A3CC-4D8C-B484-E34A8CE916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BB2DA0-4C32-4B1A-BF32-0C90E4504CE1}"/>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179626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CBBE1-3AFA-48F0-8DC3-2CE0C38B2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89FFBFE-51F5-4AB4-AAEF-F2B9DB32E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64DA19-AACC-41EF-B5E5-84B74193B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889D5-1163-40DD-ADBF-3E815A4B8A14}" type="datetime1">
              <a:rPr lang="en-GB" smtClean="0"/>
              <a:t>14/10/2025</a:t>
            </a:fld>
            <a:endParaRPr lang="en-GB"/>
          </a:p>
        </p:txBody>
      </p:sp>
      <p:sp>
        <p:nvSpPr>
          <p:cNvPr id="5" name="Footer Placeholder 4">
            <a:extLst>
              <a:ext uri="{FF2B5EF4-FFF2-40B4-BE49-F238E27FC236}">
                <a16:creationId xmlns:a16="http://schemas.microsoft.com/office/drawing/2014/main" id="{FFF0BF73-7DA5-4640-A5ED-7382C8EB1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E9390B-4F55-431D-8C04-F91A4FEB8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3075A-BE24-4632-B960-64683591E452}"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8B8B286C-5B0C-4788-98A0-F9DAF45FE75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426808" y="0"/>
            <a:ext cx="765191" cy="595223"/>
          </a:xfrm>
          <a:prstGeom prst="rect">
            <a:avLst/>
          </a:prstGeom>
        </p:spPr>
      </p:pic>
      <p:sp>
        <p:nvSpPr>
          <p:cNvPr id="8" name="Rectangle 7">
            <a:extLst>
              <a:ext uri="{FF2B5EF4-FFF2-40B4-BE49-F238E27FC236}">
                <a16:creationId xmlns:a16="http://schemas.microsoft.com/office/drawing/2014/main" id="{6197A66F-DE80-46A1-856B-DAE8218AAFB8}"/>
              </a:ext>
            </a:extLst>
          </p:cNvPr>
          <p:cNvSpPr/>
          <p:nvPr userDrawn="1"/>
        </p:nvSpPr>
        <p:spPr>
          <a:xfrm>
            <a:off x="-34980" y="0"/>
            <a:ext cx="243702" cy="6858000"/>
          </a:xfrm>
          <a:prstGeom prst="rect">
            <a:avLst/>
          </a:prstGeom>
          <a:solidFill>
            <a:srgbClr val="0036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5595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0365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courses.lumenlearning.com/wmopen-lifespandevelopment/chapter/putting-it-together-adolesce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69E6-DD36-4646-8B58-19741F06F47F}"/>
              </a:ext>
            </a:extLst>
          </p:cNvPr>
          <p:cNvSpPr>
            <a:spLocks noGrp="1"/>
          </p:cNvSpPr>
          <p:nvPr>
            <p:ph type="ctrTitle"/>
          </p:nvPr>
        </p:nvSpPr>
        <p:spPr>
          <a:xfrm>
            <a:off x="1160929" y="1321073"/>
            <a:ext cx="9870141" cy="2387600"/>
          </a:xfrm>
        </p:spPr>
        <p:txBody>
          <a:bodyPr>
            <a:normAutofit fontScale="90000"/>
          </a:bodyPr>
          <a:lstStyle/>
          <a:p>
            <a:r>
              <a:rPr lang="en-US" dirty="0"/>
              <a:t>Changes in economics assessment design: responses to AI and the pandemic </a:t>
            </a:r>
            <a:endParaRPr lang="en-GB" dirty="0"/>
          </a:p>
        </p:txBody>
      </p:sp>
      <p:sp>
        <p:nvSpPr>
          <p:cNvPr id="3" name="Subtitle 2">
            <a:extLst>
              <a:ext uri="{FF2B5EF4-FFF2-40B4-BE49-F238E27FC236}">
                <a16:creationId xmlns:a16="http://schemas.microsoft.com/office/drawing/2014/main" id="{1F44B98D-8555-4F4E-9816-77D18BA40D2B}"/>
              </a:ext>
            </a:extLst>
          </p:cNvPr>
          <p:cNvSpPr>
            <a:spLocks noGrp="1"/>
          </p:cNvSpPr>
          <p:nvPr>
            <p:ph type="subTitle" idx="1"/>
          </p:nvPr>
        </p:nvSpPr>
        <p:spPr>
          <a:xfrm>
            <a:off x="1524000" y="4080388"/>
            <a:ext cx="9144000" cy="2086948"/>
          </a:xfrm>
        </p:spPr>
        <p:txBody>
          <a:bodyPr>
            <a:normAutofit fontScale="92500" lnSpcReduction="10000"/>
          </a:bodyPr>
          <a:lstStyle/>
          <a:p>
            <a:pPr algn="l"/>
            <a:r>
              <a:rPr lang="en-GB" b="1" dirty="0"/>
              <a:t>                                         Fabio Aricò               Caroline Elliott</a:t>
            </a:r>
            <a:br>
              <a:rPr lang="en-GB" dirty="0"/>
            </a:br>
            <a:r>
              <a:rPr lang="en-GB" dirty="0"/>
              <a:t>                                 </a:t>
            </a:r>
            <a:r>
              <a:rPr lang="en-GB" sz="1900" dirty="0"/>
              <a:t>University of East Anglia        University of Warwick</a:t>
            </a:r>
            <a:br>
              <a:rPr lang="en-GB" sz="1900" dirty="0"/>
            </a:br>
            <a:endParaRPr lang="en-GB" sz="500" dirty="0"/>
          </a:p>
          <a:p>
            <a:r>
              <a:rPr lang="en-GB" sz="1900" dirty="0"/>
              <a:t>(with Paul Cowell, Ashley Lait, Michael McCann)</a:t>
            </a:r>
          </a:p>
          <a:p>
            <a:br>
              <a:rPr lang="en-GB" sz="1900" dirty="0"/>
            </a:br>
            <a:r>
              <a:rPr lang="en-GB" sz="1900" dirty="0"/>
              <a:t>Developments in Economics Education Conference </a:t>
            </a:r>
          </a:p>
          <a:p>
            <a:r>
              <a:rPr lang="en-GB" sz="1900" dirty="0"/>
              <a:t>September 2025</a:t>
            </a:r>
          </a:p>
        </p:txBody>
      </p:sp>
    </p:spTree>
    <p:extLst>
      <p:ext uri="{BB962C8B-B14F-4D97-AF65-F5344CB8AC3E}">
        <p14:creationId xmlns:p14="http://schemas.microsoft.com/office/powerpoint/2010/main" val="190471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03AF-0210-0947-EECC-91ABDAE5C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AEC95-9A93-C860-BB91-B56E42D1881E}"/>
              </a:ext>
            </a:extLst>
          </p:cNvPr>
          <p:cNvSpPr>
            <a:spLocks noGrp="1"/>
          </p:cNvSpPr>
          <p:nvPr>
            <p:ph type="title"/>
          </p:nvPr>
        </p:nvSpPr>
        <p:spPr/>
        <p:txBody>
          <a:bodyPr/>
          <a:lstStyle/>
          <a:p>
            <a:r>
              <a:rPr lang="en-GB" dirty="0"/>
              <a:t>Institutional Response to AI (2022-24)</a:t>
            </a:r>
          </a:p>
        </p:txBody>
      </p:sp>
      <p:sp>
        <p:nvSpPr>
          <p:cNvPr id="4" name="Slide Number Placeholder 3">
            <a:extLst>
              <a:ext uri="{FF2B5EF4-FFF2-40B4-BE49-F238E27FC236}">
                <a16:creationId xmlns:a16="http://schemas.microsoft.com/office/drawing/2014/main" id="{8C18B7B2-63FD-802B-313B-823EBE1A2D2C}"/>
              </a:ext>
            </a:extLst>
          </p:cNvPr>
          <p:cNvSpPr>
            <a:spLocks noGrp="1"/>
          </p:cNvSpPr>
          <p:nvPr>
            <p:ph type="sldNum" sz="quarter" idx="12"/>
          </p:nvPr>
        </p:nvSpPr>
        <p:spPr/>
        <p:txBody>
          <a:bodyPr/>
          <a:lstStyle/>
          <a:p>
            <a:fld id="{F713075A-BE24-4632-B960-64683591E452}" type="slidenum">
              <a:rPr lang="en-GB" smtClean="0"/>
              <a:t>10</a:t>
            </a:fld>
            <a:endParaRPr lang="en-GB"/>
          </a:p>
        </p:txBody>
      </p:sp>
      <p:sp>
        <p:nvSpPr>
          <p:cNvPr id="9" name="TextBox 8">
            <a:extLst>
              <a:ext uri="{FF2B5EF4-FFF2-40B4-BE49-F238E27FC236}">
                <a16:creationId xmlns:a16="http://schemas.microsoft.com/office/drawing/2014/main" id="{29744C62-3C37-73C9-1176-79611AEB4257}"/>
              </a:ext>
            </a:extLst>
          </p:cNvPr>
          <p:cNvSpPr txBox="1"/>
          <p:nvPr/>
        </p:nvSpPr>
        <p:spPr>
          <a:xfrm>
            <a:off x="926689" y="2555600"/>
            <a:ext cx="4815349" cy="4247317"/>
          </a:xfrm>
          <a:prstGeom prst="rect">
            <a:avLst/>
          </a:prstGeom>
          <a:noFill/>
        </p:spPr>
        <p:txBody>
          <a:bodyPr wrap="square" rtlCol="0">
            <a:spAutoFit/>
          </a:bodyPr>
          <a:lstStyle/>
          <a:p>
            <a:r>
              <a:rPr lang="en-GB" dirty="0"/>
              <a:t>71% have an AI strategy to respond to AI</a:t>
            </a:r>
            <a:br>
              <a:rPr lang="en-GB" dirty="0"/>
            </a:br>
            <a:r>
              <a:rPr lang="en-GB" dirty="0"/>
              <a:t>         (38% in place, 33% being formed)</a:t>
            </a:r>
            <a:br>
              <a:rPr lang="en-GB" dirty="0"/>
            </a:br>
            <a:r>
              <a:rPr lang="en-GB" dirty="0"/>
              <a:t> </a:t>
            </a:r>
          </a:p>
          <a:p>
            <a:r>
              <a:rPr lang="en-GB" b="1" dirty="0"/>
              <a:t>Contents (n=19):</a:t>
            </a:r>
          </a:p>
          <a:p>
            <a:pPr marL="285750" indent="-285750">
              <a:buFont typeface="Arial" panose="020B0604020202020204" pitchFamily="34" charset="0"/>
              <a:buChar char="•"/>
            </a:pPr>
            <a:r>
              <a:rPr lang="en-GB" dirty="0"/>
              <a:t>Policy updates (plagiarism, collusion, integrity)</a:t>
            </a:r>
          </a:p>
          <a:p>
            <a:pPr marL="285750" indent="-285750">
              <a:buFont typeface="Arial" panose="020B0604020202020204" pitchFamily="34" charset="0"/>
              <a:buChar char="•"/>
            </a:pPr>
            <a:r>
              <a:rPr lang="en-GB" dirty="0"/>
              <a:t>Disclosure &amp; transparency requirements</a:t>
            </a:r>
          </a:p>
          <a:p>
            <a:pPr marL="285750" indent="-285750">
              <a:buFont typeface="Arial" panose="020B0604020202020204" pitchFamily="34" charset="0"/>
              <a:buChar char="•"/>
            </a:pPr>
            <a:r>
              <a:rPr lang="en-GB" dirty="0"/>
              <a:t>Prescribed assessment design change</a:t>
            </a:r>
          </a:p>
          <a:p>
            <a:pPr marL="285750" indent="-285750">
              <a:buFont typeface="Arial" panose="020B0604020202020204" pitchFamily="34" charset="0"/>
              <a:buChar char="•"/>
            </a:pPr>
            <a:r>
              <a:rPr lang="en-GB" dirty="0"/>
              <a:t>Rag-rate AI activities (conditions of use)</a:t>
            </a:r>
          </a:p>
          <a:p>
            <a:pPr marL="285750" indent="-285750">
              <a:buFont typeface="Arial" panose="020B0604020202020204" pitchFamily="34" charset="0"/>
              <a:buChar char="•"/>
            </a:pPr>
            <a:r>
              <a:rPr lang="en-GB" dirty="0"/>
              <a:t>Guidance, training &amp; communication</a:t>
            </a:r>
          </a:p>
          <a:p>
            <a:pPr marL="285750" indent="-285750">
              <a:buFont typeface="Arial" panose="020B0604020202020204" pitchFamily="34" charset="0"/>
              <a:buChar char="•"/>
            </a:pPr>
            <a:r>
              <a:rPr lang="en-GB" dirty="0"/>
              <a:t>Enablement (i.e. Copilot use)</a:t>
            </a:r>
          </a:p>
          <a:p>
            <a:pPr marL="285750" indent="-285750">
              <a:buFont typeface="Arial" panose="020B0604020202020204" pitchFamily="34" charset="0"/>
              <a:buChar char="•"/>
            </a:pPr>
            <a:r>
              <a:rPr lang="en-GB" dirty="0"/>
              <a:t>Detection policy (banned AI-detectors)</a:t>
            </a:r>
          </a:p>
          <a:p>
            <a:pPr marL="285750" indent="-285750">
              <a:buFont typeface="Arial" panose="020B0604020202020204" pitchFamily="34" charset="0"/>
              <a:buChar char="•"/>
            </a:pPr>
            <a:r>
              <a:rPr lang="en-GB" dirty="0"/>
              <a:t>Focus on long projects (i.e. dissertation, PhDs)</a:t>
            </a:r>
          </a:p>
          <a:p>
            <a:pPr marL="285750" indent="-285750">
              <a:buFont typeface="Arial" panose="020B0604020202020204" pitchFamily="34" charset="0"/>
              <a:buChar char="•"/>
            </a:pPr>
            <a:r>
              <a:rPr lang="en-GB" dirty="0"/>
              <a:t>Decentralisation to department-level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C59B1D3E-4F0A-6A16-4E3C-7F313D1129C9}"/>
              </a:ext>
            </a:extLst>
          </p:cNvPr>
          <p:cNvSpPr txBox="1"/>
          <p:nvPr/>
        </p:nvSpPr>
        <p:spPr>
          <a:xfrm>
            <a:off x="926689" y="1799329"/>
            <a:ext cx="3972233" cy="369332"/>
          </a:xfrm>
          <a:prstGeom prst="rect">
            <a:avLst/>
          </a:prstGeom>
          <a:solidFill>
            <a:schemeClr val="accent1">
              <a:lumMod val="20000"/>
              <a:lumOff val="80000"/>
            </a:schemeClr>
          </a:solidFill>
        </p:spPr>
        <p:txBody>
          <a:bodyPr wrap="square" rtlCol="0">
            <a:spAutoFit/>
          </a:bodyPr>
          <a:lstStyle/>
          <a:p>
            <a:pPr algn="ctr"/>
            <a:r>
              <a:rPr lang="en-GB" b="1" dirty="0"/>
              <a:t>UNIVERSITY LEVEL</a:t>
            </a:r>
            <a:endParaRPr lang="en-GB" dirty="0"/>
          </a:p>
        </p:txBody>
      </p:sp>
      <p:sp>
        <p:nvSpPr>
          <p:cNvPr id="14" name="TextBox 13">
            <a:extLst>
              <a:ext uri="{FF2B5EF4-FFF2-40B4-BE49-F238E27FC236}">
                <a16:creationId xmlns:a16="http://schemas.microsoft.com/office/drawing/2014/main" id="{C23BCD25-CB1E-E582-5E28-2D184F320DD6}"/>
              </a:ext>
            </a:extLst>
          </p:cNvPr>
          <p:cNvSpPr txBox="1"/>
          <p:nvPr/>
        </p:nvSpPr>
        <p:spPr>
          <a:xfrm>
            <a:off x="6558116" y="1799329"/>
            <a:ext cx="3972233" cy="369332"/>
          </a:xfrm>
          <a:prstGeom prst="rect">
            <a:avLst/>
          </a:prstGeom>
          <a:solidFill>
            <a:schemeClr val="accent1">
              <a:lumMod val="20000"/>
              <a:lumOff val="80000"/>
            </a:schemeClr>
          </a:solidFill>
        </p:spPr>
        <p:txBody>
          <a:bodyPr wrap="square" rtlCol="0">
            <a:spAutoFit/>
          </a:bodyPr>
          <a:lstStyle/>
          <a:p>
            <a:pPr algn="ctr"/>
            <a:r>
              <a:rPr lang="en-GB" b="1" dirty="0"/>
              <a:t>DEPARTMENT LEVEL</a:t>
            </a:r>
            <a:endParaRPr lang="en-GB" dirty="0"/>
          </a:p>
        </p:txBody>
      </p:sp>
      <p:sp>
        <p:nvSpPr>
          <p:cNvPr id="3" name="TextBox 2">
            <a:extLst>
              <a:ext uri="{FF2B5EF4-FFF2-40B4-BE49-F238E27FC236}">
                <a16:creationId xmlns:a16="http://schemas.microsoft.com/office/drawing/2014/main" id="{B1ABF89D-4CBD-AB56-1237-86892ED799C1}"/>
              </a:ext>
            </a:extLst>
          </p:cNvPr>
          <p:cNvSpPr txBox="1"/>
          <p:nvPr/>
        </p:nvSpPr>
        <p:spPr>
          <a:xfrm>
            <a:off x="6558115" y="2555599"/>
            <a:ext cx="5043949" cy="5909310"/>
          </a:xfrm>
          <a:prstGeom prst="rect">
            <a:avLst/>
          </a:prstGeom>
          <a:noFill/>
        </p:spPr>
        <p:txBody>
          <a:bodyPr wrap="square" rtlCol="0">
            <a:spAutoFit/>
          </a:bodyPr>
          <a:lstStyle/>
          <a:p>
            <a:r>
              <a:rPr lang="en-GB" dirty="0"/>
              <a:t>44% developed bespoke interventions</a:t>
            </a:r>
            <a:br>
              <a:rPr lang="en-GB" dirty="0"/>
            </a:br>
            <a:r>
              <a:rPr lang="en-GB" dirty="0"/>
              <a:t>         (4% mandatory, 40% suggested)</a:t>
            </a:r>
            <a:br>
              <a:rPr lang="en-GB" dirty="0"/>
            </a:br>
            <a:endParaRPr lang="en-GB" dirty="0"/>
          </a:p>
          <a:p>
            <a:r>
              <a:rPr lang="en-GB" b="1" dirty="0"/>
              <a:t>Contents (n=16):</a:t>
            </a:r>
          </a:p>
          <a:p>
            <a:pPr marL="285750" indent="-285750">
              <a:buFont typeface="Arial" panose="020B0604020202020204" pitchFamily="34" charset="0"/>
              <a:buChar char="•"/>
            </a:pPr>
            <a:r>
              <a:rPr lang="en-GB" dirty="0"/>
              <a:t>Policy updates (formal statements)</a:t>
            </a:r>
          </a:p>
          <a:p>
            <a:pPr marL="285750" indent="-285750">
              <a:buFont typeface="Arial" panose="020B0604020202020204" pitchFamily="34" charset="0"/>
              <a:buChar char="•"/>
            </a:pPr>
            <a:r>
              <a:rPr lang="en-GB" dirty="0"/>
              <a:t>Disclosure &amp; transparency requirements</a:t>
            </a:r>
          </a:p>
          <a:p>
            <a:pPr marL="285750" indent="-285750">
              <a:buFont typeface="Arial" panose="020B0604020202020204" pitchFamily="34" charset="0"/>
              <a:buChar char="•"/>
            </a:pPr>
            <a:r>
              <a:rPr lang="en-GB" dirty="0"/>
              <a:t>Prescribed assessment design change</a:t>
            </a:r>
          </a:p>
          <a:p>
            <a:pPr marL="285750" indent="-285750">
              <a:buFont typeface="Arial" panose="020B0604020202020204" pitchFamily="34" charset="0"/>
              <a:buChar char="•"/>
            </a:pPr>
            <a:r>
              <a:rPr lang="en-GB" dirty="0"/>
              <a:t>Rag-rate AI activities (conditions of use)</a:t>
            </a:r>
          </a:p>
          <a:p>
            <a:pPr marL="285750" indent="-285750">
              <a:buFont typeface="Arial" panose="020B0604020202020204" pitchFamily="34" charset="0"/>
              <a:buChar char="•"/>
            </a:pPr>
            <a:r>
              <a:rPr lang="en-GB" strike="sngStrike" dirty="0"/>
              <a:t>Guidance, training &amp; communication</a:t>
            </a:r>
          </a:p>
          <a:p>
            <a:pPr marL="285750" indent="-285750">
              <a:buFont typeface="Arial" panose="020B0604020202020204" pitchFamily="34" charset="0"/>
              <a:buChar char="•"/>
            </a:pPr>
            <a:r>
              <a:rPr lang="en-GB" strike="sngStrike" dirty="0"/>
              <a:t>Enablement (i.e. Copilot use)</a:t>
            </a:r>
          </a:p>
          <a:p>
            <a:pPr marL="285750" indent="-285750">
              <a:buFont typeface="Arial" panose="020B0604020202020204" pitchFamily="34" charset="0"/>
              <a:buChar char="•"/>
            </a:pPr>
            <a:r>
              <a:rPr lang="en-GB" dirty="0"/>
              <a:t>Detection policy (banned AI-detectors)</a:t>
            </a:r>
          </a:p>
          <a:p>
            <a:pPr marL="285750" indent="-285750">
              <a:buFont typeface="Arial" panose="020B0604020202020204" pitchFamily="34" charset="0"/>
              <a:buChar char="•"/>
            </a:pPr>
            <a:r>
              <a:rPr lang="en-GB" strike="sngStrike" dirty="0"/>
              <a:t>Focus on long projects (i.e. dissertation, PhDs)</a:t>
            </a:r>
          </a:p>
          <a:p>
            <a:pPr marL="285750" indent="-285750">
              <a:buFont typeface="Arial" panose="020B0604020202020204" pitchFamily="34" charset="0"/>
              <a:buChar char="•"/>
            </a:pPr>
            <a:r>
              <a:rPr lang="en-GB" dirty="0"/>
              <a:t>Decentralisation to module-level</a:t>
            </a:r>
          </a:p>
          <a:p>
            <a:pPr marL="285750" indent="-285750">
              <a:buFont typeface="Arial" panose="020B0604020202020204" pitchFamily="34" charset="0"/>
              <a:buChar char="•"/>
            </a:pPr>
            <a:r>
              <a:rPr lang="en-GB" dirty="0">
                <a:solidFill>
                  <a:schemeClr val="accent5">
                    <a:lumMod val="50000"/>
                  </a:schemeClr>
                </a:solidFill>
              </a:rPr>
              <a:t>Authenticity checks (viva checks)</a:t>
            </a:r>
          </a:p>
          <a:p>
            <a:pPr marL="285750" indent="-285750">
              <a:buFont typeface="Arial" panose="020B0604020202020204" pitchFamily="34" charset="0"/>
              <a:buChar char="•"/>
            </a:pPr>
            <a:r>
              <a:rPr lang="en-GB" dirty="0">
                <a:solidFill>
                  <a:schemeClr val="accent5">
                    <a:lumMod val="50000"/>
                  </a:schemeClr>
                </a:solidFill>
              </a:rPr>
              <a:t>Sector-specific requirements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7938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F489-27CF-C333-15C7-F86BF20F9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7A023-49F6-C982-48F1-1BACB72B8AE0}"/>
              </a:ext>
            </a:extLst>
          </p:cNvPr>
          <p:cNvSpPr>
            <a:spLocks noGrp="1"/>
          </p:cNvSpPr>
          <p:nvPr>
            <p:ph type="title"/>
          </p:nvPr>
        </p:nvSpPr>
        <p:spPr/>
        <p:txBody>
          <a:bodyPr/>
          <a:lstStyle/>
          <a:p>
            <a:r>
              <a:rPr lang="en-GB" dirty="0"/>
              <a:t>Assessment: Post Covid – Post AI</a:t>
            </a:r>
          </a:p>
        </p:txBody>
      </p:sp>
      <p:sp>
        <p:nvSpPr>
          <p:cNvPr id="4" name="Slide Number Placeholder 3">
            <a:extLst>
              <a:ext uri="{FF2B5EF4-FFF2-40B4-BE49-F238E27FC236}">
                <a16:creationId xmlns:a16="http://schemas.microsoft.com/office/drawing/2014/main" id="{D7251B9C-C3C5-5C31-B70C-C49F01B619B9}"/>
              </a:ext>
            </a:extLst>
          </p:cNvPr>
          <p:cNvSpPr>
            <a:spLocks noGrp="1"/>
          </p:cNvSpPr>
          <p:nvPr>
            <p:ph type="sldNum" sz="quarter" idx="12"/>
          </p:nvPr>
        </p:nvSpPr>
        <p:spPr/>
        <p:txBody>
          <a:bodyPr/>
          <a:lstStyle/>
          <a:p>
            <a:fld id="{F713075A-BE24-4632-B960-64683591E452}" type="slidenum">
              <a:rPr lang="en-GB" smtClean="0"/>
              <a:t>11</a:t>
            </a:fld>
            <a:endParaRPr lang="en-GB" dirty="0"/>
          </a:p>
        </p:txBody>
      </p:sp>
      <p:pic>
        <p:nvPicPr>
          <p:cNvPr id="7" name="Picture 6">
            <a:extLst>
              <a:ext uri="{FF2B5EF4-FFF2-40B4-BE49-F238E27FC236}">
                <a16:creationId xmlns:a16="http://schemas.microsoft.com/office/drawing/2014/main" id="{AD0D4404-65BA-B46A-82EE-EEA520FA4633}"/>
              </a:ext>
            </a:extLst>
          </p:cNvPr>
          <p:cNvPicPr>
            <a:picLocks noChangeAspect="1"/>
          </p:cNvPicPr>
          <p:nvPr/>
        </p:nvPicPr>
        <p:blipFill>
          <a:blip r:embed="rId3"/>
          <a:stretch>
            <a:fillRect/>
          </a:stretch>
        </p:blipFill>
        <p:spPr>
          <a:xfrm>
            <a:off x="838200" y="1305701"/>
            <a:ext cx="8242428" cy="5415774"/>
          </a:xfrm>
          <a:prstGeom prst="rect">
            <a:avLst/>
          </a:prstGeom>
          <a:ln>
            <a:solidFill>
              <a:schemeClr val="tx1"/>
            </a:solidFill>
          </a:ln>
        </p:spPr>
      </p:pic>
      <p:sp>
        <p:nvSpPr>
          <p:cNvPr id="8" name="TextBox 7">
            <a:extLst>
              <a:ext uri="{FF2B5EF4-FFF2-40B4-BE49-F238E27FC236}">
                <a16:creationId xmlns:a16="http://schemas.microsoft.com/office/drawing/2014/main" id="{8517AF8B-5C46-81CD-1A2A-7079D0EBA0FE}"/>
              </a:ext>
            </a:extLst>
          </p:cNvPr>
          <p:cNvSpPr txBox="1"/>
          <p:nvPr/>
        </p:nvSpPr>
        <p:spPr>
          <a:xfrm>
            <a:off x="9291483" y="1305701"/>
            <a:ext cx="2743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The dominant response to AI is to lean back into invigilated, in-person exams and to vet questions more carefully.</a:t>
            </a:r>
            <a:br>
              <a:rPr lang="en-US" dirty="0"/>
            </a:br>
            <a:endParaRPr lang="en-US" dirty="0"/>
          </a:p>
          <a:p>
            <a:pPr marL="285750" indent="-285750">
              <a:buFont typeface="Arial" panose="020B0604020202020204" pitchFamily="34" charset="0"/>
              <a:buChar char="•"/>
            </a:pPr>
            <a:r>
              <a:rPr lang="en-US" dirty="0"/>
              <a:t>Remote online exams and alternative assessment are used, but mostly only to a limited extent.</a:t>
            </a:r>
            <a:br>
              <a:rPr lang="en-US" dirty="0"/>
            </a:br>
            <a:endParaRPr lang="en-US" dirty="0"/>
          </a:p>
          <a:p>
            <a:pPr marL="285750" indent="-285750">
              <a:buFont typeface="Arial" panose="020B0604020202020204" pitchFamily="34" charset="0"/>
              <a:buChar char="•"/>
            </a:pPr>
            <a:r>
              <a:rPr lang="en-US" dirty="0"/>
              <a:t>Embedding AI in assessment is still early-stage/cautious (mostly limited or not used).</a:t>
            </a:r>
            <a:endParaRPr lang="en-GB" dirty="0"/>
          </a:p>
        </p:txBody>
      </p:sp>
    </p:spTree>
    <p:extLst>
      <p:ext uri="{BB962C8B-B14F-4D97-AF65-F5344CB8AC3E}">
        <p14:creationId xmlns:p14="http://schemas.microsoft.com/office/powerpoint/2010/main" val="31550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5418-73A5-9AFC-CFB4-0327895A5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9A6BE-C1A6-2013-EF9C-65FC49C49BA2}"/>
              </a:ext>
            </a:extLst>
          </p:cNvPr>
          <p:cNvSpPr>
            <a:spLocks noGrp="1"/>
          </p:cNvSpPr>
          <p:nvPr>
            <p:ph type="title"/>
          </p:nvPr>
        </p:nvSpPr>
        <p:spPr/>
        <p:txBody>
          <a:bodyPr/>
          <a:lstStyle/>
          <a:p>
            <a:r>
              <a:rPr lang="en-GB" dirty="0"/>
              <a:t>Assessment: Post Covid – Post AI</a:t>
            </a:r>
          </a:p>
        </p:txBody>
      </p:sp>
      <p:sp>
        <p:nvSpPr>
          <p:cNvPr id="8" name="TextBox 7">
            <a:extLst>
              <a:ext uri="{FF2B5EF4-FFF2-40B4-BE49-F238E27FC236}">
                <a16:creationId xmlns:a16="http://schemas.microsoft.com/office/drawing/2014/main" id="{C39FEA1E-F80E-896A-8049-DDA81AAF9ABD}"/>
              </a:ext>
            </a:extLst>
          </p:cNvPr>
          <p:cNvSpPr txBox="1"/>
          <p:nvPr/>
        </p:nvSpPr>
        <p:spPr>
          <a:xfrm>
            <a:off x="924232" y="2300288"/>
            <a:ext cx="4424516" cy="2862322"/>
          </a:xfrm>
          <a:prstGeom prst="rect">
            <a:avLst/>
          </a:prstGeom>
          <a:noFill/>
        </p:spPr>
        <p:txBody>
          <a:bodyPr wrap="square" rtlCol="0">
            <a:spAutoFit/>
          </a:bodyPr>
          <a:lstStyle/>
          <a:p>
            <a:pPr marL="176213" indent="-176213">
              <a:buFont typeface="Arial" panose="020B0604020202020204" pitchFamily="34" charset="0"/>
              <a:buChar char="•"/>
            </a:pPr>
            <a:r>
              <a:rPr lang="en-US" dirty="0"/>
              <a:t>Fragmented/early-stage feeling (≈16)</a:t>
            </a:r>
          </a:p>
          <a:p>
            <a:pPr marL="176213" indent="-176213">
              <a:buFont typeface="Arial" panose="020B0604020202020204" pitchFamily="34" charset="0"/>
              <a:buChar char="•"/>
            </a:pPr>
            <a:r>
              <a:rPr lang="en-US" dirty="0"/>
              <a:t>Return to invigilated in-person exams (≈11)</a:t>
            </a:r>
          </a:p>
          <a:p>
            <a:pPr marL="176213" indent="-176213">
              <a:buFont typeface="Arial" panose="020B0604020202020204" pitchFamily="34" charset="0"/>
              <a:buChar char="•"/>
            </a:pPr>
            <a:r>
              <a:rPr lang="en-US" dirty="0"/>
              <a:t>Authentic / AI-resistant task design (≈12)</a:t>
            </a:r>
          </a:p>
          <a:p>
            <a:pPr marL="176213" indent="-176213">
              <a:buFont typeface="Arial" panose="020B0604020202020204" pitchFamily="34" charset="0"/>
              <a:buChar char="•"/>
            </a:pPr>
            <a:r>
              <a:rPr lang="en-US" dirty="0"/>
              <a:t>Vivas and evaluative conversations (≈5)</a:t>
            </a:r>
          </a:p>
          <a:p>
            <a:pPr marL="176213" indent="-176213">
              <a:buFont typeface="Arial" panose="020B0604020202020204" pitchFamily="34" charset="0"/>
              <a:buChar char="•"/>
            </a:pPr>
            <a:r>
              <a:rPr lang="en-US" dirty="0"/>
              <a:t>Embedding AI in assessment (≈6)</a:t>
            </a:r>
          </a:p>
          <a:p>
            <a:pPr marL="176213" indent="-176213">
              <a:buFont typeface="Arial" panose="020B0604020202020204" pitchFamily="34" charset="0"/>
              <a:buChar char="•"/>
            </a:pPr>
            <a:r>
              <a:rPr lang="en-GB" dirty="0"/>
              <a:t>Integrity as main driver </a:t>
            </a:r>
            <a:r>
              <a:rPr lang="en-US" dirty="0"/>
              <a:t>(≈7)</a:t>
            </a:r>
          </a:p>
          <a:p>
            <a:pPr marL="176213" indent="-176213">
              <a:buFont typeface="Arial" panose="020B0604020202020204" pitchFamily="34" charset="0"/>
              <a:buChar char="•"/>
            </a:pPr>
            <a:r>
              <a:rPr lang="en-GB" dirty="0"/>
              <a:t>Technical/proctoring measures </a:t>
            </a:r>
            <a:r>
              <a:rPr lang="en-US" dirty="0"/>
              <a:t>(≈3)</a:t>
            </a:r>
          </a:p>
          <a:p>
            <a:pPr marL="176213" indent="-176213">
              <a:buFont typeface="Arial" panose="020B0604020202020204" pitchFamily="34" charset="0"/>
              <a:buChar char="•"/>
            </a:pPr>
            <a:r>
              <a:rPr lang="en-GB" dirty="0"/>
              <a:t>Structural constraints (</a:t>
            </a:r>
            <a:r>
              <a:rPr lang="en-GB" dirty="0" err="1"/>
              <a:t>i.e</a:t>
            </a:r>
            <a:r>
              <a:rPr lang="en-GB" dirty="0"/>
              <a:t> exams, orals) </a:t>
            </a:r>
            <a:r>
              <a:rPr lang="en-US" dirty="0"/>
              <a:t>(≈5)</a:t>
            </a:r>
          </a:p>
          <a:p>
            <a:pPr marL="176213" indent="-176213">
              <a:buFont typeface="Arial" panose="020B0604020202020204" pitchFamily="34" charset="0"/>
              <a:buChar char="•"/>
            </a:pPr>
            <a:r>
              <a:rPr lang="en-GB" dirty="0"/>
              <a:t>Awareness and support  </a:t>
            </a:r>
            <a:r>
              <a:rPr lang="en-US" dirty="0"/>
              <a:t>(≈2).</a:t>
            </a:r>
          </a:p>
          <a:p>
            <a:pPr marL="176213" indent="-176213">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04A24D48-1419-41E5-2451-373A4461DB06}"/>
              </a:ext>
            </a:extLst>
          </p:cNvPr>
          <p:cNvSpPr txBox="1"/>
          <p:nvPr/>
        </p:nvSpPr>
        <p:spPr>
          <a:xfrm>
            <a:off x="924232" y="1690688"/>
            <a:ext cx="3972233" cy="369332"/>
          </a:xfrm>
          <a:prstGeom prst="rect">
            <a:avLst/>
          </a:prstGeom>
          <a:solidFill>
            <a:schemeClr val="accent1">
              <a:lumMod val="20000"/>
              <a:lumOff val="80000"/>
            </a:schemeClr>
          </a:solidFill>
        </p:spPr>
        <p:txBody>
          <a:bodyPr wrap="square" rtlCol="0">
            <a:spAutoFit/>
          </a:bodyPr>
          <a:lstStyle/>
          <a:p>
            <a:pPr algn="ctr"/>
            <a:r>
              <a:rPr lang="en-GB" b="1" dirty="0"/>
              <a:t>DEPARTMENT LEVEL NARRATIVES</a:t>
            </a:r>
            <a:endParaRPr lang="en-GB" dirty="0"/>
          </a:p>
        </p:txBody>
      </p:sp>
      <p:sp>
        <p:nvSpPr>
          <p:cNvPr id="5" name="TextBox 4">
            <a:extLst>
              <a:ext uri="{FF2B5EF4-FFF2-40B4-BE49-F238E27FC236}">
                <a16:creationId xmlns:a16="http://schemas.microsoft.com/office/drawing/2014/main" id="{0EC4EF95-EAC1-E7CD-1045-F7619A1FE179}"/>
              </a:ext>
            </a:extLst>
          </p:cNvPr>
          <p:cNvSpPr txBox="1"/>
          <p:nvPr/>
        </p:nvSpPr>
        <p:spPr>
          <a:xfrm>
            <a:off x="6710515" y="1690688"/>
            <a:ext cx="3972233" cy="369332"/>
          </a:xfrm>
          <a:prstGeom prst="rect">
            <a:avLst/>
          </a:prstGeom>
          <a:solidFill>
            <a:schemeClr val="accent1">
              <a:lumMod val="20000"/>
              <a:lumOff val="80000"/>
            </a:schemeClr>
          </a:solidFill>
        </p:spPr>
        <p:txBody>
          <a:bodyPr wrap="square" rtlCol="0">
            <a:spAutoFit/>
          </a:bodyPr>
          <a:lstStyle/>
          <a:p>
            <a:pPr algn="ctr"/>
            <a:r>
              <a:rPr lang="en-GB" b="1" dirty="0"/>
              <a:t>ALIGNMENT WITH QUANTITATIVE INFO</a:t>
            </a:r>
            <a:endParaRPr lang="en-GB" dirty="0"/>
          </a:p>
        </p:txBody>
      </p:sp>
      <p:sp>
        <p:nvSpPr>
          <p:cNvPr id="6" name="TextBox 5">
            <a:extLst>
              <a:ext uri="{FF2B5EF4-FFF2-40B4-BE49-F238E27FC236}">
                <a16:creationId xmlns:a16="http://schemas.microsoft.com/office/drawing/2014/main" id="{FBB52555-7185-8D2D-3DDD-FA9BE24DDC95}"/>
              </a:ext>
            </a:extLst>
          </p:cNvPr>
          <p:cNvSpPr txBox="1"/>
          <p:nvPr/>
        </p:nvSpPr>
        <p:spPr>
          <a:xfrm>
            <a:off x="6651521" y="2300288"/>
            <a:ext cx="4970207" cy="2339102"/>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dirty="0"/>
              <a:t>Dominance of in-person invigilated exams</a:t>
            </a:r>
          </a:p>
          <a:p>
            <a:pPr marL="176213" indent="-176213">
              <a:spcAft>
                <a:spcPts val="600"/>
              </a:spcAft>
              <a:buFont typeface="Arial" panose="020B0604020202020204" pitchFamily="34" charset="0"/>
              <a:buChar char="•"/>
            </a:pPr>
            <a:r>
              <a:rPr lang="en-US" dirty="0"/>
              <a:t>Pull-back or constraints on online exams</a:t>
            </a:r>
          </a:p>
          <a:p>
            <a:pPr marL="176213" indent="-176213">
              <a:spcAft>
                <a:spcPts val="600"/>
              </a:spcAft>
              <a:buFont typeface="Arial" panose="020B0604020202020204" pitchFamily="34" charset="0"/>
              <a:buChar char="•"/>
            </a:pPr>
            <a:r>
              <a:rPr lang="en-GB" dirty="0"/>
              <a:t>Changing questions not universally considered</a:t>
            </a:r>
          </a:p>
          <a:p>
            <a:pPr marL="176213" indent="-176213">
              <a:spcAft>
                <a:spcPts val="600"/>
              </a:spcAft>
              <a:buFont typeface="Arial" panose="020B0604020202020204" pitchFamily="34" charset="0"/>
              <a:buChar char="•"/>
            </a:pPr>
            <a:r>
              <a:rPr lang="en-GB" dirty="0"/>
              <a:t>Alternative assessment design considered but limited/moderate and in small pockets</a:t>
            </a:r>
          </a:p>
          <a:p>
            <a:pPr marL="176213" indent="-176213">
              <a:spcAft>
                <a:spcPts val="600"/>
              </a:spcAft>
              <a:buFont typeface="Arial" panose="020B0604020202020204" pitchFamily="34" charset="0"/>
              <a:buChar char="•"/>
            </a:pPr>
            <a:r>
              <a:rPr lang="en-GB" dirty="0"/>
              <a:t>Very cautious and limited approach to embedding AI in assessment.</a:t>
            </a:r>
          </a:p>
        </p:txBody>
      </p:sp>
      <p:sp>
        <p:nvSpPr>
          <p:cNvPr id="9" name="TextBox 8">
            <a:extLst>
              <a:ext uri="{FF2B5EF4-FFF2-40B4-BE49-F238E27FC236}">
                <a16:creationId xmlns:a16="http://schemas.microsoft.com/office/drawing/2014/main" id="{0FFD16BC-B1B6-CC52-2B7A-B46B6A358094}"/>
              </a:ext>
            </a:extLst>
          </p:cNvPr>
          <p:cNvSpPr txBox="1"/>
          <p:nvPr/>
        </p:nvSpPr>
        <p:spPr>
          <a:xfrm>
            <a:off x="2541638" y="5131840"/>
            <a:ext cx="8937523" cy="1431161"/>
          </a:xfrm>
          <a:prstGeom prst="rect">
            <a:avLst/>
          </a:prstGeom>
          <a:solidFill>
            <a:schemeClr val="accent1">
              <a:lumMod val="20000"/>
              <a:lumOff val="80000"/>
            </a:schemeClr>
          </a:solidFill>
        </p:spPr>
        <p:txBody>
          <a:bodyPr wrap="square" rtlCol="0">
            <a:spAutoFit/>
          </a:bodyPr>
          <a:lstStyle/>
          <a:p>
            <a:pPr marL="176213" indent="-176213">
              <a:spcAft>
                <a:spcPts val="600"/>
              </a:spcAft>
              <a:buFont typeface="Arial" panose="020B0604020202020204" pitchFamily="34" charset="0"/>
              <a:buChar char="•"/>
            </a:pPr>
            <a:r>
              <a:rPr lang="en-US" b="1" dirty="0"/>
              <a:t>Dominance</a:t>
            </a:r>
            <a:r>
              <a:rPr lang="en-US" dirty="0"/>
              <a:t>: 	risk-management first plus task-level hardening</a:t>
            </a:r>
          </a:p>
          <a:p>
            <a:pPr marL="176213" indent="-176213">
              <a:spcAft>
                <a:spcPts val="600"/>
              </a:spcAft>
              <a:buFont typeface="Arial" panose="020B0604020202020204" pitchFamily="34" charset="0"/>
              <a:buChar char="•"/>
            </a:pPr>
            <a:r>
              <a:rPr lang="en-US" b="1" dirty="0"/>
              <a:t>Innovation</a:t>
            </a:r>
            <a:r>
              <a:rPr lang="en-US" dirty="0"/>
              <a:t>: 	incremental and limited</a:t>
            </a:r>
          </a:p>
          <a:p>
            <a:pPr marL="176213" indent="-176213">
              <a:spcAft>
                <a:spcPts val="600"/>
              </a:spcAft>
              <a:buFont typeface="Arial" panose="020B0604020202020204" pitchFamily="34" charset="0"/>
              <a:buChar char="•"/>
            </a:pPr>
            <a:r>
              <a:rPr lang="en-US" b="1" dirty="0"/>
              <a:t>Implementation</a:t>
            </a:r>
            <a:r>
              <a:rPr lang="en-US" dirty="0"/>
              <a:t>:	patchy and devolved, challenged by governance and timetabling/rooming</a:t>
            </a:r>
          </a:p>
          <a:p>
            <a:pPr marL="176213" indent="-176213">
              <a:spcAft>
                <a:spcPts val="600"/>
              </a:spcAft>
              <a:buFont typeface="Arial" panose="020B0604020202020204" pitchFamily="34" charset="0"/>
              <a:buChar char="•"/>
            </a:pPr>
            <a:r>
              <a:rPr lang="en-US" b="1" dirty="0"/>
              <a:t>AI implemented</a:t>
            </a:r>
            <a:r>
              <a:rPr lang="en-US" dirty="0"/>
              <a:t>:	critique/improvement with disclosure, not unrestricted generation.</a:t>
            </a:r>
            <a:endParaRPr lang="en-GB" dirty="0"/>
          </a:p>
        </p:txBody>
      </p:sp>
      <p:sp>
        <p:nvSpPr>
          <p:cNvPr id="10" name="TextBox 9">
            <a:extLst>
              <a:ext uri="{FF2B5EF4-FFF2-40B4-BE49-F238E27FC236}">
                <a16:creationId xmlns:a16="http://schemas.microsoft.com/office/drawing/2014/main" id="{985B1692-1AC0-4289-2321-EB8E47D02621}"/>
              </a:ext>
            </a:extLst>
          </p:cNvPr>
          <p:cNvSpPr txBox="1"/>
          <p:nvPr/>
        </p:nvSpPr>
        <p:spPr>
          <a:xfrm>
            <a:off x="924232" y="5128537"/>
            <a:ext cx="1617406" cy="1431161"/>
          </a:xfrm>
          <a:prstGeom prst="rect">
            <a:avLst/>
          </a:prstGeom>
          <a:solidFill>
            <a:schemeClr val="accent1">
              <a:lumMod val="40000"/>
              <a:lumOff val="60000"/>
            </a:schemeClr>
          </a:solidFill>
        </p:spPr>
        <p:txBody>
          <a:bodyPr wrap="square" rtlCol="0">
            <a:spAutoFit/>
          </a:bodyPr>
          <a:lstStyle/>
          <a:p>
            <a:pPr>
              <a:spcAft>
                <a:spcPts val="600"/>
              </a:spcAft>
            </a:pPr>
            <a:endParaRPr lang="en-GB" dirty="0"/>
          </a:p>
          <a:p>
            <a:pPr algn="ctr">
              <a:spcAft>
                <a:spcPts val="600"/>
              </a:spcAft>
            </a:pPr>
            <a:r>
              <a:rPr lang="en-GB" b="1" dirty="0"/>
              <a:t>KEY </a:t>
            </a:r>
          </a:p>
          <a:p>
            <a:pPr algn="ctr">
              <a:spcAft>
                <a:spcPts val="600"/>
              </a:spcAft>
            </a:pPr>
            <a:r>
              <a:rPr lang="en-GB" b="1" dirty="0"/>
              <a:t>MESSAGES</a:t>
            </a:r>
          </a:p>
          <a:p>
            <a:pPr>
              <a:spcAft>
                <a:spcPts val="600"/>
              </a:spcAft>
            </a:pPr>
            <a:endParaRPr lang="en-GB" dirty="0"/>
          </a:p>
        </p:txBody>
      </p:sp>
      <p:sp>
        <p:nvSpPr>
          <p:cNvPr id="4" name="Slide Number Placeholder 3">
            <a:extLst>
              <a:ext uri="{FF2B5EF4-FFF2-40B4-BE49-F238E27FC236}">
                <a16:creationId xmlns:a16="http://schemas.microsoft.com/office/drawing/2014/main" id="{33E501AE-B4A8-91A8-6429-0910E0904DD9}"/>
              </a:ext>
            </a:extLst>
          </p:cNvPr>
          <p:cNvSpPr>
            <a:spLocks noGrp="1"/>
          </p:cNvSpPr>
          <p:nvPr>
            <p:ph type="sldNum" sz="quarter" idx="12"/>
          </p:nvPr>
        </p:nvSpPr>
        <p:spPr/>
        <p:txBody>
          <a:bodyPr/>
          <a:lstStyle/>
          <a:p>
            <a:fld id="{F713075A-BE24-4632-B960-64683591E452}" type="slidenum">
              <a:rPr lang="en-GB" smtClean="0"/>
              <a:t>12</a:t>
            </a:fld>
            <a:endParaRPr lang="en-GB" dirty="0"/>
          </a:p>
        </p:txBody>
      </p:sp>
    </p:spTree>
    <p:extLst>
      <p:ext uri="{BB962C8B-B14F-4D97-AF65-F5344CB8AC3E}">
        <p14:creationId xmlns:p14="http://schemas.microsoft.com/office/powerpoint/2010/main" val="121902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099A-E433-7B88-E13B-5E312D36F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87432-1092-E174-7BD8-CAB7574AC693}"/>
              </a:ext>
            </a:extLst>
          </p:cNvPr>
          <p:cNvSpPr>
            <a:spLocks noGrp="1"/>
          </p:cNvSpPr>
          <p:nvPr>
            <p:ph type="title"/>
          </p:nvPr>
        </p:nvSpPr>
        <p:spPr>
          <a:xfrm>
            <a:off x="838199" y="365125"/>
            <a:ext cx="10783529" cy="1325563"/>
          </a:xfrm>
        </p:spPr>
        <p:txBody>
          <a:bodyPr>
            <a:normAutofit/>
          </a:bodyPr>
          <a:lstStyle/>
          <a:p>
            <a:r>
              <a:rPr lang="en-GB" dirty="0"/>
              <a:t>What was the dominant driver to institutional </a:t>
            </a:r>
            <a:br>
              <a:rPr lang="en-GB" dirty="0"/>
            </a:br>
            <a:r>
              <a:rPr lang="en-GB" dirty="0"/>
              <a:t>return to in-person exams?</a:t>
            </a:r>
          </a:p>
        </p:txBody>
      </p:sp>
      <p:sp>
        <p:nvSpPr>
          <p:cNvPr id="4" name="Slide Number Placeholder 3">
            <a:extLst>
              <a:ext uri="{FF2B5EF4-FFF2-40B4-BE49-F238E27FC236}">
                <a16:creationId xmlns:a16="http://schemas.microsoft.com/office/drawing/2014/main" id="{3CBC1C50-2921-8D86-0A1E-E4E845624CDD}"/>
              </a:ext>
            </a:extLst>
          </p:cNvPr>
          <p:cNvSpPr>
            <a:spLocks noGrp="1"/>
          </p:cNvSpPr>
          <p:nvPr>
            <p:ph type="sldNum" sz="quarter" idx="12"/>
          </p:nvPr>
        </p:nvSpPr>
        <p:spPr/>
        <p:txBody>
          <a:bodyPr/>
          <a:lstStyle/>
          <a:p>
            <a:fld id="{F713075A-BE24-4632-B960-64683591E452}" type="slidenum">
              <a:rPr lang="en-GB" smtClean="0"/>
              <a:t>13</a:t>
            </a:fld>
            <a:endParaRPr lang="en-GB" dirty="0"/>
          </a:p>
        </p:txBody>
      </p:sp>
      <p:cxnSp>
        <p:nvCxnSpPr>
          <p:cNvPr id="9" name="Straight Arrow Connector 8">
            <a:extLst>
              <a:ext uri="{FF2B5EF4-FFF2-40B4-BE49-F238E27FC236}">
                <a16:creationId xmlns:a16="http://schemas.microsoft.com/office/drawing/2014/main" id="{D7A914CC-2ADB-2C7C-3576-3DDCFA2F3C1F}"/>
              </a:ext>
            </a:extLst>
          </p:cNvPr>
          <p:cNvCxnSpPr>
            <a:cxnSpLocks/>
          </p:cNvCxnSpPr>
          <p:nvPr/>
        </p:nvCxnSpPr>
        <p:spPr>
          <a:xfrm>
            <a:off x="2192594" y="2143432"/>
            <a:ext cx="8249265" cy="0"/>
          </a:xfrm>
          <a:prstGeom prst="straightConnector1">
            <a:avLst/>
          </a:prstGeom>
          <a:ln w="57150">
            <a:solidFill>
              <a:schemeClr val="accent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42389B-7986-2D74-1DAB-CB6D1027206E}"/>
              </a:ext>
            </a:extLst>
          </p:cNvPr>
          <p:cNvSpPr txBox="1"/>
          <p:nvPr/>
        </p:nvSpPr>
        <p:spPr>
          <a:xfrm>
            <a:off x="1032388" y="2428567"/>
            <a:ext cx="1612490" cy="923330"/>
          </a:xfrm>
          <a:prstGeom prst="rect">
            <a:avLst/>
          </a:prstGeom>
          <a:noFill/>
        </p:spPr>
        <p:txBody>
          <a:bodyPr wrap="square" rtlCol="0">
            <a:spAutoFit/>
          </a:bodyPr>
          <a:lstStyle/>
          <a:p>
            <a:pPr algn="ctr"/>
            <a:r>
              <a:rPr lang="en-GB" dirty="0"/>
              <a:t>exclusively post-Covid</a:t>
            </a:r>
          </a:p>
          <a:p>
            <a:pPr algn="ctr"/>
            <a:r>
              <a:rPr lang="en-GB" b="1" dirty="0"/>
              <a:t>11%</a:t>
            </a:r>
          </a:p>
        </p:txBody>
      </p:sp>
      <p:sp>
        <p:nvSpPr>
          <p:cNvPr id="12" name="TextBox 11">
            <a:extLst>
              <a:ext uri="{FF2B5EF4-FFF2-40B4-BE49-F238E27FC236}">
                <a16:creationId xmlns:a16="http://schemas.microsoft.com/office/drawing/2014/main" id="{5F5D61DB-21EA-C7F9-610A-2BAAAC3A0ED4}"/>
              </a:ext>
            </a:extLst>
          </p:cNvPr>
          <p:cNvSpPr txBox="1"/>
          <p:nvPr/>
        </p:nvSpPr>
        <p:spPr>
          <a:xfrm>
            <a:off x="3228053" y="2428567"/>
            <a:ext cx="1612490" cy="923330"/>
          </a:xfrm>
          <a:prstGeom prst="rect">
            <a:avLst/>
          </a:prstGeom>
          <a:noFill/>
        </p:spPr>
        <p:txBody>
          <a:bodyPr wrap="square" rtlCol="0">
            <a:spAutoFit/>
          </a:bodyPr>
          <a:lstStyle/>
          <a:p>
            <a:pPr algn="ctr"/>
            <a:r>
              <a:rPr lang="en-GB" dirty="0"/>
              <a:t>mainly</a:t>
            </a:r>
            <a:br>
              <a:rPr lang="en-GB" dirty="0"/>
            </a:br>
            <a:r>
              <a:rPr lang="en-GB" dirty="0"/>
              <a:t>post-Covid</a:t>
            </a:r>
          </a:p>
          <a:p>
            <a:pPr algn="ctr"/>
            <a:r>
              <a:rPr lang="en-GB" b="1" dirty="0"/>
              <a:t>29%</a:t>
            </a:r>
          </a:p>
        </p:txBody>
      </p:sp>
      <p:sp>
        <p:nvSpPr>
          <p:cNvPr id="13" name="TextBox 12">
            <a:extLst>
              <a:ext uri="{FF2B5EF4-FFF2-40B4-BE49-F238E27FC236}">
                <a16:creationId xmlns:a16="http://schemas.microsoft.com/office/drawing/2014/main" id="{8832C1D1-8B4B-7408-F54C-91E41C80B4C4}"/>
              </a:ext>
            </a:extLst>
          </p:cNvPr>
          <p:cNvSpPr txBox="1"/>
          <p:nvPr/>
        </p:nvSpPr>
        <p:spPr>
          <a:xfrm>
            <a:off x="5330312" y="2428567"/>
            <a:ext cx="1799302" cy="923330"/>
          </a:xfrm>
          <a:prstGeom prst="rect">
            <a:avLst/>
          </a:prstGeom>
          <a:noFill/>
        </p:spPr>
        <p:txBody>
          <a:bodyPr wrap="square" rtlCol="0">
            <a:spAutoFit/>
          </a:bodyPr>
          <a:lstStyle/>
          <a:p>
            <a:pPr algn="ctr"/>
            <a:r>
              <a:rPr lang="en-GB" dirty="0"/>
              <a:t>equally</a:t>
            </a:r>
            <a:br>
              <a:rPr lang="en-GB" dirty="0"/>
            </a:br>
            <a:r>
              <a:rPr lang="en-GB" dirty="0"/>
              <a:t>post-Covid &amp; AI</a:t>
            </a:r>
          </a:p>
          <a:p>
            <a:pPr algn="ctr"/>
            <a:r>
              <a:rPr lang="en-GB" b="1" dirty="0"/>
              <a:t>31%</a:t>
            </a:r>
          </a:p>
        </p:txBody>
      </p:sp>
      <p:sp>
        <p:nvSpPr>
          <p:cNvPr id="14" name="TextBox 13">
            <a:extLst>
              <a:ext uri="{FF2B5EF4-FFF2-40B4-BE49-F238E27FC236}">
                <a16:creationId xmlns:a16="http://schemas.microsoft.com/office/drawing/2014/main" id="{5526B50C-B9D9-CE01-B1A2-244D2A91CB6E}"/>
              </a:ext>
            </a:extLst>
          </p:cNvPr>
          <p:cNvSpPr txBox="1"/>
          <p:nvPr/>
        </p:nvSpPr>
        <p:spPr>
          <a:xfrm>
            <a:off x="7619383" y="2428567"/>
            <a:ext cx="1612490" cy="923330"/>
          </a:xfrm>
          <a:prstGeom prst="rect">
            <a:avLst/>
          </a:prstGeom>
          <a:noFill/>
        </p:spPr>
        <p:txBody>
          <a:bodyPr wrap="square" rtlCol="0">
            <a:spAutoFit/>
          </a:bodyPr>
          <a:lstStyle/>
          <a:p>
            <a:pPr algn="ctr"/>
            <a:r>
              <a:rPr lang="en-GB" dirty="0"/>
              <a:t>mainly</a:t>
            </a:r>
            <a:br>
              <a:rPr lang="en-GB" dirty="0"/>
            </a:br>
            <a:r>
              <a:rPr lang="en-GB" dirty="0"/>
              <a:t>AI response</a:t>
            </a:r>
          </a:p>
          <a:p>
            <a:pPr algn="ctr"/>
            <a:r>
              <a:rPr lang="en-GB" b="1" dirty="0"/>
              <a:t>11%</a:t>
            </a:r>
          </a:p>
        </p:txBody>
      </p:sp>
      <p:sp>
        <p:nvSpPr>
          <p:cNvPr id="15" name="TextBox 14">
            <a:extLst>
              <a:ext uri="{FF2B5EF4-FFF2-40B4-BE49-F238E27FC236}">
                <a16:creationId xmlns:a16="http://schemas.microsoft.com/office/drawing/2014/main" id="{650D6C4E-C6A1-A082-EB5C-DE95E5AE5FF2}"/>
              </a:ext>
            </a:extLst>
          </p:cNvPr>
          <p:cNvSpPr txBox="1"/>
          <p:nvPr/>
        </p:nvSpPr>
        <p:spPr>
          <a:xfrm>
            <a:off x="9815048" y="2428567"/>
            <a:ext cx="1612490" cy="923330"/>
          </a:xfrm>
          <a:prstGeom prst="rect">
            <a:avLst/>
          </a:prstGeom>
          <a:noFill/>
        </p:spPr>
        <p:txBody>
          <a:bodyPr wrap="square" rtlCol="0">
            <a:spAutoFit/>
          </a:bodyPr>
          <a:lstStyle/>
          <a:p>
            <a:pPr algn="ctr"/>
            <a:r>
              <a:rPr lang="en-GB" dirty="0"/>
              <a:t>exclusively</a:t>
            </a:r>
            <a:br>
              <a:rPr lang="en-GB" dirty="0"/>
            </a:br>
            <a:r>
              <a:rPr lang="en-GB" dirty="0"/>
              <a:t>AI response</a:t>
            </a:r>
          </a:p>
          <a:p>
            <a:pPr algn="ctr"/>
            <a:r>
              <a:rPr lang="en-GB" b="1" dirty="0"/>
              <a:t>2%</a:t>
            </a:r>
          </a:p>
        </p:txBody>
      </p:sp>
      <p:sp>
        <p:nvSpPr>
          <p:cNvPr id="16" name="TextBox 15">
            <a:extLst>
              <a:ext uri="{FF2B5EF4-FFF2-40B4-BE49-F238E27FC236}">
                <a16:creationId xmlns:a16="http://schemas.microsoft.com/office/drawing/2014/main" id="{F69A7B8B-5A83-4AA2-91AD-F3CF034465E6}"/>
              </a:ext>
            </a:extLst>
          </p:cNvPr>
          <p:cNvSpPr txBox="1"/>
          <p:nvPr/>
        </p:nvSpPr>
        <p:spPr>
          <a:xfrm>
            <a:off x="2667920" y="3796107"/>
            <a:ext cx="7124086" cy="2339102"/>
          </a:xfrm>
          <a:prstGeom prst="rect">
            <a:avLst/>
          </a:prstGeom>
          <a:noFill/>
        </p:spPr>
        <p:txBody>
          <a:bodyPr wrap="square" rtlCol="0">
            <a:spAutoFit/>
          </a:bodyPr>
          <a:lstStyle/>
          <a:p>
            <a:r>
              <a:rPr lang="en-GB" dirty="0"/>
              <a:t>40%  believe the sole or main driver was the end of social restrictions </a:t>
            </a:r>
          </a:p>
          <a:p>
            <a:endParaRPr lang="en-GB" sz="1000" dirty="0"/>
          </a:p>
          <a:p>
            <a:r>
              <a:rPr lang="en-GB" dirty="0"/>
              <a:t>13%  believe the sole or main driver was the availability of AI</a:t>
            </a:r>
          </a:p>
          <a:p>
            <a:endParaRPr lang="en-GB" sz="1000" dirty="0"/>
          </a:p>
          <a:p>
            <a:r>
              <a:rPr lang="en-GB" dirty="0"/>
              <a:t>(9% claims there was no change, 1% was unsure)</a:t>
            </a:r>
          </a:p>
          <a:p>
            <a:endParaRPr lang="en-GB" dirty="0"/>
          </a:p>
          <a:p>
            <a:pPr marL="285750" indent="-285750">
              <a:buFont typeface="Symbol" panose="05050102010706020507" pitchFamily="18" charset="2"/>
              <a:buChar char="®"/>
            </a:pPr>
            <a:r>
              <a:rPr lang="en-GB" dirty="0">
                <a:sym typeface="Symbol" panose="05050102010706020507" pitchFamily="18" charset="2"/>
              </a:rPr>
              <a:t>Puzzling result, due to pronounced increase of in-person exams post-AI</a:t>
            </a:r>
          </a:p>
          <a:p>
            <a:pPr marL="285750" indent="-285750">
              <a:buFont typeface="Symbol" panose="05050102010706020507" pitchFamily="18" charset="2"/>
              <a:buChar char="®"/>
            </a:pPr>
            <a:r>
              <a:rPr lang="en-GB" dirty="0">
                <a:sym typeface="Symbol" panose="05050102010706020507" pitchFamily="18" charset="2"/>
              </a:rPr>
              <a:t>Can be reconciled with fall in online remote exams post-Covid period</a:t>
            </a:r>
          </a:p>
          <a:p>
            <a:pPr marL="285750" indent="-285750">
              <a:buFont typeface="Symbol" panose="05050102010706020507" pitchFamily="18" charset="2"/>
              <a:buChar char="®"/>
            </a:pPr>
            <a:r>
              <a:rPr lang="en-GB" dirty="0">
                <a:sym typeface="Symbol" panose="05050102010706020507" pitchFamily="18" charset="2"/>
              </a:rPr>
              <a:t>Some narratives highlight the question was difficult to answer.</a:t>
            </a:r>
            <a:endParaRPr lang="en-GB" dirty="0"/>
          </a:p>
        </p:txBody>
      </p:sp>
    </p:spTree>
    <p:extLst>
      <p:ext uri="{BB962C8B-B14F-4D97-AF65-F5344CB8AC3E}">
        <p14:creationId xmlns:p14="http://schemas.microsoft.com/office/powerpoint/2010/main" val="416146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D63C0-F5A6-7807-0A66-4ABF6852E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72EFC-CDF6-93C6-E29C-267B1C8AE4E7}"/>
              </a:ext>
            </a:extLst>
          </p:cNvPr>
          <p:cNvSpPr>
            <a:spLocks noGrp="1"/>
          </p:cNvSpPr>
          <p:nvPr>
            <p:ph type="title"/>
          </p:nvPr>
        </p:nvSpPr>
        <p:spPr>
          <a:xfrm>
            <a:off x="838199" y="365125"/>
            <a:ext cx="10783529" cy="1325563"/>
          </a:xfrm>
        </p:spPr>
        <p:txBody>
          <a:bodyPr>
            <a:normAutofit/>
          </a:bodyPr>
          <a:lstStyle/>
          <a:p>
            <a:r>
              <a:rPr lang="en-GB" dirty="0"/>
              <a:t>More insights into AI</a:t>
            </a:r>
          </a:p>
        </p:txBody>
      </p:sp>
      <p:sp>
        <p:nvSpPr>
          <p:cNvPr id="4" name="Slide Number Placeholder 3">
            <a:extLst>
              <a:ext uri="{FF2B5EF4-FFF2-40B4-BE49-F238E27FC236}">
                <a16:creationId xmlns:a16="http://schemas.microsoft.com/office/drawing/2014/main" id="{986F28FA-081D-0B50-4417-6DE219EB648D}"/>
              </a:ext>
            </a:extLst>
          </p:cNvPr>
          <p:cNvSpPr>
            <a:spLocks noGrp="1"/>
          </p:cNvSpPr>
          <p:nvPr>
            <p:ph type="sldNum" sz="quarter" idx="12"/>
          </p:nvPr>
        </p:nvSpPr>
        <p:spPr/>
        <p:txBody>
          <a:bodyPr/>
          <a:lstStyle/>
          <a:p>
            <a:fld id="{F713075A-BE24-4632-B960-64683591E452}" type="slidenum">
              <a:rPr lang="en-GB" smtClean="0"/>
              <a:t>14</a:t>
            </a:fld>
            <a:endParaRPr lang="en-GB" dirty="0"/>
          </a:p>
        </p:txBody>
      </p:sp>
      <p:sp>
        <p:nvSpPr>
          <p:cNvPr id="5" name="TextBox 4">
            <a:extLst>
              <a:ext uri="{FF2B5EF4-FFF2-40B4-BE49-F238E27FC236}">
                <a16:creationId xmlns:a16="http://schemas.microsoft.com/office/drawing/2014/main" id="{A2C0CA99-6AA2-A341-A2B3-FC9F46D520E4}"/>
              </a:ext>
            </a:extLst>
          </p:cNvPr>
          <p:cNvSpPr txBox="1"/>
          <p:nvPr/>
        </p:nvSpPr>
        <p:spPr>
          <a:xfrm>
            <a:off x="1609725" y="5761703"/>
            <a:ext cx="1556263" cy="892552"/>
          </a:xfrm>
          <a:prstGeom prst="rect">
            <a:avLst/>
          </a:prstGeom>
          <a:noFill/>
        </p:spPr>
        <p:txBody>
          <a:bodyPr wrap="square" rtlCol="0">
            <a:spAutoFit/>
          </a:bodyPr>
          <a:lstStyle/>
          <a:p>
            <a:r>
              <a:rPr lang="en-GB" sz="1300" dirty="0"/>
              <a:t>Department significantly changed assessment</a:t>
            </a:r>
          </a:p>
        </p:txBody>
      </p:sp>
      <p:sp>
        <p:nvSpPr>
          <p:cNvPr id="6" name="TextBox 5">
            <a:extLst>
              <a:ext uri="{FF2B5EF4-FFF2-40B4-BE49-F238E27FC236}">
                <a16:creationId xmlns:a16="http://schemas.microsoft.com/office/drawing/2014/main" id="{F291D187-0D9E-7CA6-46FD-17FDEBD14088}"/>
              </a:ext>
            </a:extLst>
          </p:cNvPr>
          <p:cNvSpPr txBox="1"/>
          <p:nvPr/>
        </p:nvSpPr>
        <p:spPr>
          <a:xfrm>
            <a:off x="2870709" y="5710019"/>
            <a:ext cx="1140852" cy="892552"/>
          </a:xfrm>
          <a:prstGeom prst="rect">
            <a:avLst/>
          </a:prstGeom>
          <a:noFill/>
        </p:spPr>
        <p:txBody>
          <a:bodyPr wrap="square" rtlCol="0">
            <a:spAutoFit/>
          </a:bodyPr>
          <a:lstStyle/>
          <a:p>
            <a:r>
              <a:rPr lang="en-GB" sz="1300" dirty="0"/>
              <a:t>Changes were informed by pedagogical debate</a:t>
            </a:r>
          </a:p>
        </p:txBody>
      </p:sp>
      <p:sp>
        <p:nvSpPr>
          <p:cNvPr id="7" name="TextBox 6">
            <a:extLst>
              <a:ext uri="{FF2B5EF4-FFF2-40B4-BE49-F238E27FC236}">
                <a16:creationId xmlns:a16="http://schemas.microsoft.com/office/drawing/2014/main" id="{6FCF3C6F-C901-5F4F-9573-3C57824B3C65}"/>
              </a:ext>
            </a:extLst>
          </p:cNvPr>
          <p:cNvSpPr txBox="1"/>
          <p:nvPr/>
        </p:nvSpPr>
        <p:spPr>
          <a:xfrm>
            <a:off x="4135189" y="5710019"/>
            <a:ext cx="1056243" cy="1092607"/>
          </a:xfrm>
          <a:prstGeom prst="rect">
            <a:avLst/>
          </a:prstGeom>
          <a:noFill/>
        </p:spPr>
        <p:txBody>
          <a:bodyPr wrap="square" rtlCol="0">
            <a:spAutoFit/>
          </a:bodyPr>
          <a:lstStyle/>
          <a:p>
            <a:r>
              <a:rPr lang="en-GB" sz="1300" dirty="0"/>
              <a:t>Individual MOs have freedom to implement changes</a:t>
            </a:r>
          </a:p>
        </p:txBody>
      </p:sp>
      <p:pic>
        <p:nvPicPr>
          <p:cNvPr id="16" name="Picture 15">
            <a:extLst>
              <a:ext uri="{FF2B5EF4-FFF2-40B4-BE49-F238E27FC236}">
                <a16:creationId xmlns:a16="http://schemas.microsoft.com/office/drawing/2014/main" id="{78B74B58-3AC4-B23B-EAAC-40A7E46C1D2B}"/>
              </a:ext>
            </a:extLst>
          </p:cNvPr>
          <p:cNvPicPr>
            <a:picLocks noChangeAspect="1"/>
          </p:cNvPicPr>
          <p:nvPr/>
        </p:nvPicPr>
        <p:blipFill>
          <a:blip r:embed="rId3"/>
          <a:stretch>
            <a:fillRect/>
          </a:stretch>
        </p:blipFill>
        <p:spPr>
          <a:xfrm>
            <a:off x="919720" y="1454714"/>
            <a:ext cx="5534445" cy="4306989"/>
          </a:xfrm>
          <a:prstGeom prst="rect">
            <a:avLst/>
          </a:prstGeom>
          <a:ln>
            <a:solidFill>
              <a:schemeClr val="tx1"/>
            </a:solidFill>
          </a:ln>
        </p:spPr>
      </p:pic>
      <p:pic>
        <p:nvPicPr>
          <p:cNvPr id="23" name="Picture 22">
            <a:extLst>
              <a:ext uri="{FF2B5EF4-FFF2-40B4-BE49-F238E27FC236}">
                <a16:creationId xmlns:a16="http://schemas.microsoft.com/office/drawing/2014/main" id="{31554C43-22B0-46BB-FFC9-14DD0E4E9664}"/>
              </a:ext>
            </a:extLst>
          </p:cNvPr>
          <p:cNvPicPr>
            <a:picLocks noChangeAspect="1"/>
          </p:cNvPicPr>
          <p:nvPr/>
        </p:nvPicPr>
        <p:blipFill>
          <a:blip r:embed="rId4"/>
          <a:stretch>
            <a:fillRect/>
          </a:stretch>
        </p:blipFill>
        <p:spPr>
          <a:xfrm>
            <a:off x="6679345" y="1454714"/>
            <a:ext cx="5446503" cy="4255305"/>
          </a:xfrm>
          <a:prstGeom prst="rect">
            <a:avLst/>
          </a:prstGeom>
          <a:ln>
            <a:solidFill>
              <a:schemeClr val="tx1"/>
            </a:solidFill>
          </a:ln>
        </p:spPr>
      </p:pic>
      <p:sp>
        <p:nvSpPr>
          <p:cNvPr id="24" name="TextBox 23">
            <a:extLst>
              <a:ext uri="{FF2B5EF4-FFF2-40B4-BE49-F238E27FC236}">
                <a16:creationId xmlns:a16="http://schemas.microsoft.com/office/drawing/2014/main" id="{C33108DB-728B-4D0E-05E2-436B5939B8A4}"/>
              </a:ext>
            </a:extLst>
          </p:cNvPr>
          <p:cNvSpPr txBox="1"/>
          <p:nvPr/>
        </p:nvSpPr>
        <p:spPr>
          <a:xfrm>
            <a:off x="7385617" y="5761703"/>
            <a:ext cx="1556263" cy="892552"/>
          </a:xfrm>
          <a:prstGeom prst="rect">
            <a:avLst/>
          </a:prstGeom>
          <a:noFill/>
        </p:spPr>
        <p:txBody>
          <a:bodyPr wrap="square" rtlCol="0">
            <a:spAutoFit/>
          </a:bodyPr>
          <a:lstStyle/>
          <a:p>
            <a:r>
              <a:rPr lang="en-GB" sz="1300" dirty="0"/>
              <a:t>Department significantly changed assessment</a:t>
            </a:r>
          </a:p>
        </p:txBody>
      </p:sp>
      <p:sp>
        <p:nvSpPr>
          <p:cNvPr id="25" name="TextBox 24">
            <a:extLst>
              <a:ext uri="{FF2B5EF4-FFF2-40B4-BE49-F238E27FC236}">
                <a16:creationId xmlns:a16="http://schemas.microsoft.com/office/drawing/2014/main" id="{06B8ACFD-82DE-CA7B-1CA0-85286DCBDFB5}"/>
              </a:ext>
            </a:extLst>
          </p:cNvPr>
          <p:cNvSpPr txBox="1"/>
          <p:nvPr/>
        </p:nvSpPr>
        <p:spPr>
          <a:xfrm>
            <a:off x="8610600" y="5761703"/>
            <a:ext cx="1140852" cy="892552"/>
          </a:xfrm>
          <a:prstGeom prst="rect">
            <a:avLst/>
          </a:prstGeom>
          <a:noFill/>
        </p:spPr>
        <p:txBody>
          <a:bodyPr wrap="square" rtlCol="0">
            <a:spAutoFit/>
          </a:bodyPr>
          <a:lstStyle/>
          <a:p>
            <a:r>
              <a:rPr lang="en-GB" sz="1300" dirty="0"/>
              <a:t>Changes were informed by pedagogical debate</a:t>
            </a:r>
          </a:p>
        </p:txBody>
      </p:sp>
      <p:sp>
        <p:nvSpPr>
          <p:cNvPr id="26" name="TextBox 25">
            <a:extLst>
              <a:ext uri="{FF2B5EF4-FFF2-40B4-BE49-F238E27FC236}">
                <a16:creationId xmlns:a16="http://schemas.microsoft.com/office/drawing/2014/main" id="{2999B741-E0DA-B655-DFAA-376D4C395FD1}"/>
              </a:ext>
            </a:extLst>
          </p:cNvPr>
          <p:cNvSpPr txBox="1"/>
          <p:nvPr/>
        </p:nvSpPr>
        <p:spPr>
          <a:xfrm>
            <a:off x="9873332" y="5765393"/>
            <a:ext cx="1056243" cy="1092607"/>
          </a:xfrm>
          <a:prstGeom prst="rect">
            <a:avLst/>
          </a:prstGeom>
          <a:noFill/>
        </p:spPr>
        <p:txBody>
          <a:bodyPr wrap="square" rtlCol="0">
            <a:spAutoFit/>
          </a:bodyPr>
          <a:lstStyle/>
          <a:p>
            <a:r>
              <a:rPr lang="en-GB" sz="1300" dirty="0"/>
              <a:t>Individual MOs have freedom to implement changes</a:t>
            </a:r>
          </a:p>
        </p:txBody>
      </p:sp>
    </p:spTree>
    <p:extLst>
      <p:ext uri="{BB962C8B-B14F-4D97-AF65-F5344CB8AC3E}">
        <p14:creationId xmlns:p14="http://schemas.microsoft.com/office/powerpoint/2010/main" val="202272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D1A3-8C67-BD33-120F-1D72C8A85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5A2C5-4BE2-F7A8-2D86-BF4FD0336C13}"/>
              </a:ext>
            </a:extLst>
          </p:cNvPr>
          <p:cNvSpPr>
            <a:spLocks noGrp="1"/>
          </p:cNvSpPr>
          <p:nvPr>
            <p:ph type="title"/>
          </p:nvPr>
        </p:nvSpPr>
        <p:spPr/>
        <p:txBody>
          <a:bodyPr/>
          <a:lstStyle/>
          <a:p>
            <a:r>
              <a:rPr lang="en-GB" dirty="0"/>
              <a:t>Summary of Findings</a:t>
            </a:r>
          </a:p>
        </p:txBody>
      </p:sp>
      <p:sp>
        <p:nvSpPr>
          <p:cNvPr id="3" name="Content Placeholder 2">
            <a:extLst>
              <a:ext uri="{FF2B5EF4-FFF2-40B4-BE49-F238E27FC236}">
                <a16:creationId xmlns:a16="http://schemas.microsoft.com/office/drawing/2014/main" id="{76783745-2B3D-1649-3CDC-4F2E4D07F6C5}"/>
              </a:ext>
            </a:extLst>
          </p:cNvPr>
          <p:cNvSpPr>
            <a:spLocks noGrp="1"/>
          </p:cNvSpPr>
          <p:nvPr>
            <p:ph idx="1"/>
          </p:nvPr>
        </p:nvSpPr>
        <p:spPr>
          <a:xfrm>
            <a:off x="838198" y="1825625"/>
            <a:ext cx="10075608" cy="4351338"/>
          </a:xfrm>
        </p:spPr>
        <p:txBody>
          <a:bodyPr>
            <a:noAutofit/>
          </a:bodyPr>
          <a:lstStyle/>
          <a:p>
            <a:pPr marL="0" indent="0">
              <a:spcBef>
                <a:spcPts val="0"/>
              </a:spcBef>
              <a:buNone/>
            </a:pPr>
            <a:r>
              <a:rPr lang="en-US" sz="1800" b="1" dirty="0"/>
              <a:t>Institutions have moved </a:t>
            </a:r>
            <a:r>
              <a:rPr lang="en-US" sz="1800" b="1"/>
              <a:t>to ‘manage risk first’</a:t>
            </a:r>
            <a:endParaRPr lang="en-US" sz="1800" dirty="0"/>
          </a:p>
          <a:p>
            <a:pPr marL="354013" indent="-354013">
              <a:spcBef>
                <a:spcPts val="0"/>
              </a:spcBef>
              <a:buFont typeface="Symbol" panose="05050102010706020507" pitchFamily="18" charset="2"/>
              <a:buChar char="®"/>
            </a:pPr>
            <a:r>
              <a:rPr lang="en-US" sz="1800" dirty="0"/>
              <a:t>Strong re-emphasis on invigilated in-person exams; remote online exams reduced or constrained. </a:t>
            </a:r>
          </a:p>
          <a:p>
            <a:pPr>
              <a:spcBef>
                <a:spcPts val="0"/>
              </a:spcBef>
              <a:buFont typeface="Symbol" panose="05050102010706020507" pitchFamily="18" charset="2"/>
              <a:buChar char="®"/>
            </a:pPr>
            <a:endParaRPr lang="en-US" sz="1800" dirty="0"/>
          </a:p>
          <a:p>
            <a:pPr marL="0" indent="0">
              <a:spcBef>
                <a:spcPts val="0"/>
              </a:spcBef>
              <a:buNone/>
            </a:pPr>
            <a:r>
              <a:rPr lang="en-US" sz="1800" b="1" dirty="0"/>
              <a:t>AI-era change is incremental</a:t>
            </a:r>
          </a:p>
          <a:p>
            <a:pPr marL="354013" indent="-354013">
              <a:spcBef>
                <a:spcPts val="0"/>
              </a:spcBef>
              <a:buFont typeface="Symbol" panose="05050102010706020507" pitchFamily="18" charset="2"/>
              <a:buChar char="®"/>
            </a:pPr>
            <a:r>
              <a:rPr lang="en-US" sz="1800" dirty="0"/>
              <a:t>Departments </a:t>
            </a:r>
            <a:r>
              <a:rPr lang="en-US" sz="1800" dirty="0" err="1"/>
              <a:t>favour</a:t>
            </a:r>
            <a:r>
              <a:rPr lang="en-US" sz="1800" dirty="0"/>
              <a:t> task-level hardening (current events, tighter cases, coding/replication) and selective oral/</a:t>
            </a:r>
            <a:r>
              <a:rPr lang="en-US" sz="1800" dirty="0" err="1"/>
              <a:t>defence</a:t>
            </a:r>
            <a:r>
              <a:rPr lang="en-US" sz="1800" dirty="0"/>
              <a:t> elements over wholesale format shifts. </a:t>
            </a:r>
          </a:p>
          <a:p>
            <a:pPr>
              <a:spcBef>
                <a:spcPts val="0"/>
              </a:spcBef>
              <a:buFont typeface="Symbol" panose="05050102010706020507" pitchFamily="18" charset="2"/>
              <a:buChar char="®"/>
            </a:pPr>
            <a:endParaRPr lang="en-US" sz="1800" dirty="0"/>
          </a:p>
          <a:p>
            <a:pPr marL="0" indent="0">
              <a:spcBef>
                <a:spcPts val="0"/>
              </a:spcBef>
              <a:buNone/>
            </a:pPr>
            <a:r>
              <a:rPr lang="en-US" sz="1800" b="1" dirty="0"/>
              <a:t>Policy scaffolding is widespread</a:t>
            </a:r>
          </a:p>
          <a:p>
            <a:pPr marL="354013" indent="-354013">
              <a:spcBef>
                <a:spcPts val="0"/>
              </a:spcBef>
              <a:buFont typeface="Symbol" panose="05050102010706020507" pitchFamily="18" charset="2"/>
              <a:buChar char="®"/>
            </a:pPr>
            <a:r>
              <a:rPr lang="en-US" sz="1800" dirty="0"/>
              <a:t>71% report a university-level AI strategy; 44% report department-level interventions, mostly guidance.</a:t>
            </a:r>
          </a:p>
          <a:p>
            <a:pPr marL="354013" indent="-354013">
              <a:spcBef>
                <a:spcPts val="0"/>
              </a:spcBef>
              <a:buFont typeface="Symbol" panose="05050102010706020507" pitchFamily="18" charset="2"/>
              <a:buChar char="®"/>
            </a:pPr>
            <a:r>
              <a:rPr lang="en-US" sz="1800" dirty="0"/>
              <a:t>Criteria based on integrity, with additional practical constraints shaping what is feasible. </a:t>
            </a:r>
          </a:p>
          <a:p>
            <a:pPr marL="354013" indent="-354013">
              <a:spcBef>
                <a:spcPts val="0"/>
              </a:spcBef>
              <a:buFont typeface="Symbol" panose="05050102010706020507" pitchFamily="18" charset="2"/>
              <a:buChar char="®"/>
            </a:pPr>
            <a:endParaRPr lang="en-US" sz="1800" dirty="0"/>
          </a:p>
          <a:p>
            <a:pPr marL="0" indent="0">
              <a:spcBef>
                <a:spcPts val="0"/>
              </a:spcBef>
              <a:buNone/>
            </a:pPr>
            <a:r>
              <a:rPr lang="en-US" sz="1800" b="1" dirty="0"/>
              <a:t>Formation and implementation of a strategy is patchy </a:t>
            </a:r>
          </a:p>
          <a:p>
            <a:pPr marL="354013" indent="-354013">
              <a:spcBef>
                <a:spcPts val="0"/>
              </a:spcBef>
              <a:buFont typeface="Symbol" panose="05050102010706020507" pitchFamily="18" charset="2"/>
              <a:buChar char="®"/>
            </a:pPr>
            <a:r>
              <a:rPr lang="en-US" sz="1800" dirty="0"/>
              <a:t>Many changes are lecturer-led/ad-hoc; governance and capacity slow formal adoption. </a:t>
            </a:r>
          </a:p>
          <a:p>
            <a:pPr>
              <a:spcBef>
                <a:spcPts val="0"/>
              </a:spcBef>
              <a:buFont typeface="Symbol" panose="05050102010706020507" pitchFamily="18" charset="2"/>
              <a:buChar char="®"/>
            </a:pPr>
            <a:endParaRPr lang="en-US" sz="1800" dirty="0"/>
          </a:p>
          <a:p>
            <a:pPr marL="0" indent="0">
              <a:spcBef>
                <a:spcPts val="0"/>
              </a:spcBef>
              <a:buNone/>
            </a:pPr>
            <a:r>
              <a:rPr lang="en-US" sz="1800" b="1" dirty="0"/>
              <a:t>Embedding AI remains cautious</a:t>
            </a:r>
          </a:p>
          <a:p>
            <a:pPr marL="354013" indent="-354013">
              <a:spcBef>
                <a:spcPts val="0"/>
              </a:spcBef>
              <a:buFont typeface="Symbol" panose="05050102010706020507" pitchFamily="18" charset="2"/>
              <a:buChar char="®"/>
            </a:pPr>
            <a:r>
              <a:rPr lang="en-US" sz="1800" dirty="0"/>
              <a:t>Where used, it is typically allowed with disclosure and framed as critique/improvement.</a:t>
            </a:r>
          </a:p>
          <a:p>
            <a:pPr marL="0" indent="0">
              <a:spcBef>
                <a:spcPts val="0"/>
              </a:spcBef>
              <a:buNone/>
            </a:pPr>
            <a:endParaRPr lang="en-GB" sz="1800" dirty="0"/>
          </a:p>
        </p:txBody>
      </p:sp>
      <p:sp>
        <p:nvSpPr>
          <p:cNvPr id="4" name="Slide Number Placeholder 3">
            <a:extLst>
              <a:ext uri="{FF2B5EF4-FFF2-40B4-BE49-F238E27FC236}">
                <a16:creationId xmlns:a16="http://schemas.microsoft.com/office/drawing/2014/main" id="{36165130-5134-C207-7E5B-4F364A506E41}"/>
              </a:ext>
            </a:extLst>
          </p:cNvPr>
          <p:cNvSpPr>
            <a:spLocks noGrp="1"/>
          </p:cNvSpPr>
          <p:nvPr>
            <p:ph type="sldNum" sz="quarter" idx="12"/>
          </p:nvPr>
        </p:nvSpPr>
        <p:spPr/>
        <p:txBody>
          <a:bodyPr/>
          <a:lstStyle/>
          <a:p>
            <a:fld id="{F713075A-BE24-4632-B960-64683591E452}" type="slidenum">
              <a:rPr lang="en-GB" smtClean="0"/>
              <a:t>15</a:t>
            </a:fld>
            <a:endParaRPr lang="en-GB"/>
          </a:p>
        </p:txBody>
      </p:sp>
    </p:spTree>
    <p:extLst>
      <p:ext uri="{BB962C8B-B14F-4D97-AF65-F5344CB8AC3E}">
        <p14:creationId xmlns:p14="http://schemas.microsoft.com/office/powerpoint/2010/main" val="427656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7680A-AEDE-6465-1A6E-0B215C64D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007B4-D9B1-9789-2BF8-510A69E48C54}"/>
              </a:ext>
            </a:extLst>
          </p:cNvPr>
          <p:cNvSpPr>
            <a:spLocks noGrp="1"/>
          </p:cNvSpPr>
          <p:nvPr>
            <p:ph type="title"/>
          </p:nvPr>
        </p:nvSpPr>
        <p:spPr/>
        <p:txBody>
          <a:bodyPr/>
          <a:lstStyle/>
          <a:p>
            <a:r>
              <a:rPr lang="en-GB" dirty="0"/>
              <a:t>What is missing?</a:t>
            </a:r>
          </a:p>
        </p:txBody>
      </p:sp>
      <p:sp>
        <p:nvSpPr>
          <p:cNvPr id="3" name="Content Placeholder 2">
            <a:extLst>
              <a:ext uri="{FF2B5EF4-FFF2-40B4-BE49-F238E27FC236}">
                <a16:creationId xmlns:a16="http://schemas.microsoft.com/office/drawing/2014/main" id="{9D29C941-0832-AC53-C9CB-677F02E51C3C}"/>
              </a:ext>
            </a:extLst>
          </p:cNvPr>
          <p:cNvSpPr>
            <a:spLocks noGrp="1"/>
          </p:cNvSpPr>
          <p:nvPr>
            <p:ph idx="1"/>
          </p:nvPr>
        </p:nvSpPr>
        <p:spPr>
          <a:xfrm>
            <a:off x="838198" y="1825625"/>
            <a:ext cx="10075608" cy="4351338"/>
          </a:xfrm>
        </p:spPr>
        <p:txBody>
          <a:bodyPr>
            <a:noAutofit/>
          </a:bodyPr>
          <a:lstStyle/>
          <a:p>
            <a:pPr marL="0" indent="0">
              <a:spcBef>
                <a:spcPts val="0"/>
              </a:spcBef>
              <a:buNone/>
            </a:pPr>
            <a:r>
              <a:rPr lang="en-GB" sz="2000" b="1" dirty="0"/>
              <a:t>More debate about whether and how AI could and should be embedded in assessment</a:t>
            </a:r>
          </a:p>
          <a:p>
            <a:pPr marL="452438" indent="-276225">
              <a:spcBef>
                <a:spcPts val="0"/>
              </a:spcBef>
              <a:buFont typeface="Symbol" panose="05050102010706020507" pitchFamily="18" charset="2"/>
              <a:buChar char="®"/>
            </a:pPr>
            <a:r>
              <a:rPr lang="en-GB" sz="2000" dirty="0">
                <a:sym typeface="Symbol" panose="05050102010706020507" pitchFamily="18" charset="2"/>
              </a:rPr>
              <a:t>relevance of learning outcomes for assessment</a:t>
            </a:r>
          </a:p>
          <a:p>
            <a:pPr marL="452438" indent="-276225">
              <a:spcBef>
                <a:spcPts val="0"/>
              </a:spcBef>
              <a:buFont typeface="Symbol" panose="05050102010706020507" pitchFamily="18" charset="2"/>
              <a:buChar char="®"/>
            </a:pPr>
            <a:r>
              <a:rPr lang="en-GB" sz="2000" dirty="0">
                <a:sym typeface="Symbol" panose="05050102010706020507" pitchFamily="18" charset="2"/>
              </a:rPr>
              <a:t>harnessing the potential use of AI and using creativity.</a:t>
            </a:r>
          </a:p>
          <a:p>
            <a:pPr marL="176213" indent="0">
              <a:spcBef>
                <a:spcPts val="0"/>
              </a:spcBef>
              <a:buNone/>
            </a:pPr>
            <a:endParaRPr lang="en-GB" sz="2000" dirty="0">
              <a:sym typeface="Symbol" panose="05050102010706020507" pitchFamily="18" charset="2"/>
            </a:endParaRPr>
          </a:p>
          <a:p>
            <a:pPr marL="0" indent="0">
              <a:spcBef>
                <a:spcPts val="0"/>
              </a:spcBef>
              <a:buNone/>
            </a:pPr>
            <a:r>
              <a:rPr lang="en-GB" sz="2000" b="1" dirty="0">
                <a:sym typeface="Symbol" panose="05050102010706020507" pitchFamily="18" charset="2"/>
              </a:rPr>
              <a:t>Consideration about a balanced assessment diet </a:t>
            </a:r>
          </a:p>
          <a:p>
            <a:pPr marL="452438" indent="-276225">
              <a:spcBef>
                <a:spcPts val="0"/>
              </a:spcBef>
              <a:buFont typeface="Symbol" panose="05050102010706020507" pitchFamily="18" charset="2"/>
              <a:buChar char="®"/>
            </a:pPr>
            <a:r>
              <a:rPr lang="en-GB" sz="2000" dirty="0"/>
              <a:t>effectiveness of diversifying assessment tasks</a:t>
            </a:r>
          </a:p>
          <a:p>
            <a:pPr marL="452438" indent="-276225">
              <a:spcBef>
                <a:spcPts val="0"/>
              </a:spcBef>
              <a:buFont typeface="Symbol" panose="05050102010706020507" pitchFamily="18" charset="2"/>
              <a:buChar char="®"/>
            </a:pPr>
            <a:r>
              <a:rPr lang="en-GB" sz="2000" dirty="0"/>
              <a:t>inclusivity implications (see Aricò, Harvey, Woodard at DEE25)</a:t>
            </a:r>
          </a:p>
          <a:p>
            <a:pPr marL="452438" indent="-276225">
              <a:spcBef>
                <a:spcPts val="0"/>
              </a:spcBef>
              <a:buFont typeface="Symbol" panose="05050102010706020507" pitchFamily="18" charset="2"/>
              <a:buChar char="®"/>
            </a:pPr>
            <a:r>
              <a:rPr lang="en-GB" sz="2000" dirty="0"/>
              <a:t>alignment with prescriptions of QAA Subject Benchmark Statement.</a:t>
            </a:r>
          </a:p>
          <a:p>
            <a:pPr marL="452438" indent="-276225">
              <a:spcBef>
                <a:spcPts val="0"/>
              </a:spcBef>
              <a:buFont typeface="Symbol" panose="05050102010706020507" pitchFamily="18" charset="2"/>
              <a:buChar char="®"/>
            </a:pPr>
            <a:endParaRPr lang="en-GB" sz="2000" dirty="0"/>
          </a:p>
          <a:p>
            <a:pPr marL="0" indent="0">
              <a:spcBef>
                <a:spcPts val="0"/>
              </a:spcBef>
              <a:buNone/>
            </a:pPr>
            <a:r>
              <a:rPr lang="en-GB" sz="2000" b="1" dirty="0"/>
              <a:t>Integration with wider Educational Research debate</a:t>
            </a:r>
          </a:p>
          <a:p>
            <a:pPr marL="452438" indent="-276225">
              <a:spcBef>
                <a:spcPts val="0"/>
              </a:spcBef>
              <a:buFont typeface="Symbol" panose="05050102010706020507" pitchFamily="18" charset="2"/>
              <a:buChar char="®"/>
            </a:pPr>
            <a:r>
              <a:rPr lang="en-GB" sz="2000" dirty="0"/>
              <a:t>definition of what constitutes plagiarism (see work by Phil Dawson)</a:t>
            </a:r>
          </a:p>
          <a:p>
            <a:pPr marL="452438" indent="-276225">
              <a:spcBef>
                <a:spcPts val="0"/>
              </a:spcBef>
              <a:buFont typeface="Symbol" panose="05050102010706020507" pitchFamily="18" charset="2"/>
              <a:buChar char="®"/>
            </a:pPr>
            <a:r>
              <a:rPr lang="en-GB" sz="2000" dirty="0"/>
              <a:t>embracing the concept of Post-plagiarism (see work by Sarah Eaton)</a:t>
            </a:r>
          </a:p>
          <a:p>
            <a:pPr marL="452438" indent="-276225">
              <a:spcBef>
                <a:spcPts val="0"/>
              </a:spcBef>
              <a:buFont typeface="Symbol" panose="05050102010706020507" pitchFamily="18" charset="2"/>
              <a:buChar char="®"/>
            </a:pPr>
            <a:r>
              <a:rPr lang="en-GB" sz="2000" dirty="0"/>
              <a:t>more work on experiential and authentic learning </a:t>
            </a:r>
            <a:r>
              <a:rPr lang="en-GB" sz="2000"/>
              <a:t>and assessment (see Brown &amp; Sambell)</a:t>
            </a:r>
            <a:endParaRPr lang="en-GB" sz="2000" dirty="0"/>
          </a:p>
          <a:p>
            <a:pPr marL="452438" indent="-276225">
              <a:spcBef>
                <a:spcPts val="0"/>
              </a:spcBef>
              <a:buFont typeface="Symbol" panose="05050102010706020507" pitchFamily="18" charset="2"/>
              <a:buChar char="®"/>
            </a:pPr>
            <a:r>
              <a:rPr lang="en-GB" sz="2000" dirty="0"/>
              <a:t>alignment with prescriptions of QAA Subject Benchmark Statement.</a:t>
            </a:r>
          </a:p>
          <a:p>
            <a:pPr marL="0" indent="0">
              <a:spcBef>
                <a:spcPts val="0"/>
              </a:spcBef>
              <a:buNone/>
            </a:pPr>
            <a:endParaRPr lang="en-GB" sz="1800" dirty="0"/>
          </a:p>
        </p:txBody>
      </p:sp>
      <p:sp>
        <p:nvSpPr>
          <p:cNvPr id="4" name="Slide Number Placeholder 3">
            <a:extLst>
              <a:ext uri="{FF2B5EF4-FFF2-40B4-BE49-F238E27FC236}">
                <a16:creationId xmlns:a16="http://schemas.microsoft.com/office/drawing/2014/main" id="{9642A675-94B8-119A-6A41-4E413B847CAA}"/>
              </a:ext>
            </a:extLst>
          </p:cNvPr>
          <p:cNvSpPr>
            <a:spLocks noGrp="1"/>
          </p:cNvSpPr>
          <p:nvPr>
            <p:ph type="sldNum" sz="quarter" idx="12"/>
          </p:nvPr>
        </p:nvSpPr>
        <p:spPr/>
        <p:txBody>
          <a:bodyPr/>
          <a:lstStyle/>
          <a:p>
            <a:fld id="{F713075A-BE24-4632-B960-64683591E452}" type="slidenum">
              <a:rPr lang="en-GB" smtClean="0"/>
              <a:t>16</a:t>
            </a:fld>
            <a:endParaRPr lang="en-GB"/>
          </a:p>
        </p:txBody>
      </p:sp>
    </p:spTree>
    <p:extLst>
      <p:ext uri="{BB962C8B-B14F-4D97-AF65-F5344CB8AC3E}">
        <p14:creationId xmlns:p14="http://schemas.microsoft.com/office/powerpoint/2010/main" val="94249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RES Statement on Modes of Assessment in Economics Pedagogy 2022</a:t>
            </a:r>
          </a:p>
        </p:txBody>
      </p:sp>
      <p:sp>
        <p:nvSpPr>
          <p:cNvPr id="3" name="Content Placeholder 2">
            <a:extLst>
              <a:ext uri="{FF2B5EF4-FFF2-40B4-BE49-F238E27FC236}">
                <a16:creationId xmlns:a16="http://schemas.microsoft.com/office/drawing/2014/main" id="{D2D1F6EB-CAE0-4D74-BEB2-F729C03DE18B}"/>
              </a:ext>
            </a:extLst>
          </p:cNvPr>
          <p:cNvSpPr>
            <a:spLocks noGrp="1"/>
          </p:cNvSpPr>
          <p:nvPr>
            <p:ph idx="1"/>
          </p:nvPr>
        </p:nvSpPr>
        <p:spPr>
          <a:xfrm>
            <a:off x="838200" y="1825625"/>
            <a:ext cx="9847729" cy="4351338"/>
          </a:xfrm>
        </p:spPr>
        <p:txBody>
          <a:bodyPr>
            <a:noAutofit/>
          </a:bodyPr>
          <a:lstStyle/>
          <a:p>
            <a:pPr marL="0" indent="0">
              <a:buNone/>
            </a:pPr>
            <a:r>
              <a:rPr lang="en-GB" sz="2000" dirty="0"/>
              <a:t>“…the introduction of online assessment, not appropriately invigilated, has essentially meant a shift to open-book assessment, in some cases untimed. This has posed distinct risks for economics education that we cannot ignore as a learned society championing economics inquiry and learning.”</a:t>
            </a:r>
          </a:p>
          <a:p>
            <a:endParaRPr lang="en-GB" sz="1000" dirty="0"/>
          </a:p>
          <a:p>
            <a:pPr marL="0" indent="0">
              <a:buNone/>
            </a:pPr>
            <a:r>
              <a:rPr lang="en-GB" sz="2000" dirty="0"/>
              <a:t>“Whereas some skills and knowledge may most appropriately be assessed through alternative forms of assessment, the timed, closed book, appropriately invigilated exam remains an essential method of assessment for certain core skills developed by economics graduates.”</a:t>
            </a:r>
          </a:p>
          <a:p>
            <a:endParaRPr lang="en-GB" sz="1000" dirty="0"/>
          </a:p>
          <a:p>
            <a:pPr marL="0" indent="0">
              <a:buNone/>
            </a:pPr>
            <a:r>
              <a:rPr lang="en-GB" sz="2000" dirty="0"/>
              <a:t>“The RES appeals to all UK universities to strongly support economics teaching and learning and allow unrestricted access to the full range of assessment instruments available, including timed and appropriately invigilated examinations to ensure all relevant learning outcomes can be assessed effectively and credibly.”</a:t>
            </a:r>
          </a:p>
          <a:p>
            <a:pPr marL="0" indent="0">
              <a:buNone/>
            </a:pPr>
            <a:endParaRPr lang="en-GB" dirty="0"/>
          </a:p>
        </p:txBody>
      </p:sp>
      <p:sp>
        <p:nvSpPr>
          <p:cNvPr id="4" name="Slide Number Placeholder 3">
            <a:extLst>
              <a:ext uri="{FF2B5EF4-FFF2-40B4-BE49-F238E27FC236}">
                <a16:creationId xmlns:a16="http://schemas.microsoft.com/office/drawing/2014/main" id="{DDD6212D-FF10-46C0-97E9-CEFA60ECB3A9}"/>
              </a:ext>
            </a:extLst>
          </p:cNvPr>
          <p:cNvSpPr>
            <a:spLocks noGrp="1"/>
          </p:cNvSpPr>
          <p:nvPr>
            <p:ph type="sldNum" sz="quarter" idx="12"/>
          </p:nvPr>
        </p:nvSpPr>
        <p:spPr/>
        <p:txBody>
          <a:bodyPr/>
          <a:lstStyle/>
          <a:p>
            <a:fld id="{F713075A-BE24-4632-B960-64683591E452}" type="slidenum">
              <a:rPr lang="en-GB" smtClean="0"/>
              <a:t>2</a:t>
            </a:fld>
            <a:endParaRPr lang="en-GB"/>
          </a:p>
        </p:txBody>
      </p:sp>
    </p:spTree>
    <p:extLst>
      <p:ext uri="{BB962C8B-B14F-4D97-AF65-F5344CB8AC3E}">
        <p14:creationId xmlns:p14="http://schemas.microsoft.com/office/powerpoint/2010/main" val="341847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18AAD-35CE-4D48-809C-EBE759E44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651B2-BFB2-8E98-493B-5321EB8575C0}"/>
              </a:ext>
            </a:extLst>
          </p:cNvPr>
          <p:cNvSpPr>
            <a:spLocks noGrp="1"/>
          </p:cNvSpPr>
          <p:nvPr>
            <p:ph type="title"/>
          </p:nvPr>
        </p:nvSpPr>
        <p:spPr/>
        <p:txBody>
          <a:bodyPr/>
          <a:lstStyle/>
          <a:p>
            <a:r>
              <a:rPr lang="en-GB" dirty="0"/>
              <a:t>Relevant Literature</a:t>
            </a:r>
          </a:p>
        </p:txBody>
      </p:sp>
      <p:sp>
        <p:nvSpPr>
          <p:cNvPr id="3" name="Content Placeholder 2">
            <a:extLst>
              <a:ext uri="{FF2B5EF4-FFF2-40B4-BE49-F238E27FC236}">
                <a16:creationId xmlns:a16="http://schemas.microsoft.com/office/drawing/2014/main" id="{38B84F73-1DEF-67AA-3057-B0F568719960}"/>
              </a:ext>
            </a:extLst>
          </p:cNvPr>
          <p:cNvSpPr>
            <a:spLocks noGrp="1"/>
          </p:cNvSpPr>
          <p:nvPr>
            <p:ph idx="1"/>
          </p:nvPr>
        </p:nvSpPr>
        <p:spPr>
          <a:xfrm>
            <a:off x="838201" y="1825625"/>
            <a:ext cx="7591206" cy="4351338"/>
          </a:xfrm>
        </p:spPr>
        <p:txBody>
          <a:bodyPr>
            <a:noAutofit/>
          </a:bodyPr>
          <a:lstStyle/>
          <a:p>
            <a:pPr marL="0" indent="0">
              <a:spcBef>
                <a:spcPts val="600"/>
              </a:spcBef>
              <a:buNone/>
            </a:pPr>
            <a:r>
              <a:rPr lang="en-GB" sz="2000" b="1" dirty="0"/>
              <a:t>Student Cheating (Pre Pandemic)</a:t>
            </a:r>
          </a:p>
          <a:p>
            <a:pPr>
              <a:spcBef>
                <a:spcPts val="600"/>
              </a:spcBef>
              <a:buFont typeface="Calibri" panose="020F0502020204030204" pitchFamily="34" charset="0"/>
              <a:buChar char="₋"/>
            </a:pPr>
            <a:r>
              <a:rPr lang="en-GB" sz="2000" dirty="0"/>
              <a:t>Awdry &amp; Ives (2020) Assessment &amp; Evaluation in Higher Education</a:t>
            </a:r>
          </a:p>
          <a:p>
            <a:pPr>
              <a:spcBef>
                <a:spcPts val="600"/>
              </a:spcBef>
              <a:buFont typeface="Calibri" panose="020F0502020204030204" pitchFamily="34" charset="0"/>
              <a:buChar char="₋"/>
            </a:pPr>
            <a:r>
              <a:rPr lang="en-GB" sz="2000" dirty="0"/>
              <a:t>Beasley (2014) Ethics &amp; </a:t>
            </a:r>
            <a:r>
              <a:rPr lang="en-GB" sz="2000" dirty="0" err="1"/>
              <a:t>Behavior</a:t>
            </a:r>
            <a:endParaRPr lang="en-GB" sz="2000" dirty="0"/>
          </a:p>
          <a:p>
            <a:pPr>
              <a:spcBef>
                <a:spcPts val="600"/>
              </a:spcBef>
              <a:buFont typeface="Calibri" panose="020F0502020204030204" pitchFamily="34" charset="0"/>
              <a:buChar char="₋"/>
            </a:pPr>
            <a:r>
              <a:rPr lang="en-GB" sz="2000" dirty="0"/>
              <a:t>Harper et al. (2021) Higher Education Research and Development</a:t>
            </a:r>
          </a:p>
          <a:p>
            <a:pPr>
              <a:spcBef>
                <a:spcPts val="600"/>
              </a:spcBef>
            </a:pPr>
            <a:endParaRPr lang="en-GB" sz="2000" dirty="0"/>
          </a:p>
          <a:p>
            <a:pPr marL="0" indent="0">
              <a:spcBef>
                <a:spcPts val="600"/>
              </a:spcBef>
              <a:buNone/>
            </a:pPr>
            <a:r>
              <a:rPr lang="en-GB" sz="2000" b="1" dirty="0"/>
              <a:t>Assessment and the Pandemic</a:t>
            </a:r>
          </a:p>
          <a:p>
            <a:pPr>
              <a:spcBef>
                <a:spcPts val="600"/>
              </a:spcBef>
              <a:buFont typeface="Calibri" panose="020F0502020204030204" pitchFamily="34" charset="0"/>
              <a:buChar char="₋"/>
            </a:pPr>
            <a:r>
              <a:rPr lang="en-GB" sz="2000" dirty="0" err="1"/>
              <a:t>Chirumamilla</a:t>
            </a:r>
            <a:r>
              <a:rPr lang="en-GB" sz="2000" dirty="0"/>
              <a:t> et al. (2020) Assessment &amp; Evaluation in Higher Education</a:t>
            </a:r>
          </a:p>
          <a:p>
            <a:pPr>
              <a:spcBef>
                <a:spcPts val="600"/>
              </a:spcBef>
              <a:buFont typeface="Calibri" panose="020F0502020204030204" pitchFamily="34" charset="0"/>
              <a:buChar char="₋"/>
            </a:pPr>
            <a:r>
              <a:rPr lang="en-GB" sz="2000" dirty="0"/>
              <a:t>Slack &amp; Priestley (2023) Assessment &amp; Evaluation in Higher Education</a:t>
            </a:r>
          </a:p>
          <a:p>
            <a:pPr>
              <a:spcBef>
                <a:spcPts val="600"/>
              </a:spcBef>
              <a:buFont typeface="Calibri" panose="020F0502020204030204" pitchFamily="34" charset="0"/>
              <a:buChar char="₋"/>
            </a:pPr>
            <a:r>
              <a:rPr lang="en-GB" sz="2000" dirty="0"/>
              <a:t>Tai et al. (2023) Assessment &amp; Evaluation in Higher Education</a:t>
            </a:r>
          </a:p>
          <a:p>
            <a:pPr>
              <a:spcBef>
                <a:spcPts val="600"/>
              </a:spcBef>
            </a:pPr>
            <a:endParaRPr lang="en-GB" sz="2000" dirty="0"/>
          </a:p>
          <a:p>
            <a:pPr marL="0" indent="0">
              <a:spcBef>
                <a:spcPts val="600"/>
              </a:spcBef>
              <a:buNone/>
            </a:pPr>
            <a:r>
              <a:rPr lang="en-GB" sz="2000" b="1" dirty="0"/>
              <a:t>Assessment and AI</a:t>
            </a:r>
          </a:p>
          <a:p>
            <a:pPr marL="0" indent="0">
              <a:spcBef>
                <a:spcPts val="600"/>
              </a:spcBef>
              <a:buNone/>
            </a:pPr>
            <a:endParaRPr lang="en-GB" sz="2000" dirty="0"/>
          </a:p>
        </p:txBody>
      </p:sp>
      <p:sp>
        <p:nvSpPr>
          <p:cNvPr id="4" name="Slide Number Placeholder 3">
            <a:extLst>
              <a:ext uri="{FF2B5EF4-FFF2-40B4-BE49-F238E27FC236}">
                <a16:creationId xmlns:a16="http://schemas.microsoft.com/office/drawing/2014/main" id="{483016B5-BDE4-0B09-56EB-AEAACF5D7A55}"/>
              </a:ext>
            </a:extLst>
          </p:cNvPr>
          <p:cNvSpPr>
            <a:spLocks noGrp="1"/>
          </p:cNvSpPr>
          <p:nvPr>
            <p:ph type="sldNum" sz="quarter" idx="12"/>
          </p:nvPr>
        </p:nvSpPr>
        <p:spPr/>
        <p:txBody>
          <a:bodyPr/>
          <a:lstStyle/>
          <a:p>
            <a:fld id="{F713075A-BE24-4632-B960-64683591E452}" type="slidenum">
              <a:rPr lang="en-GB" smtClean="0"/>
              <a:t>3</a:t>
            </a:fld>
            <a:endParaRPr lang="en-GB"/>
          </a:p>
        </p:txBody>
      </p:sp>
      <p:pic>
        <p:nvPicPr>
          <p:cNvPr id="5" name="Picture 4" descr="A group of people standing in a line with their hands up&#10;&#10;AI-generated content may be incorrect.">
            <a:extLst>
              <a:ext uri="{FF2B5EF4-FFF2-40B4-BE49-F238E27FC236}">
                <a16:creationId xmlns:a16="http://schemas.microsoft.com/office/drawing/2014/main" id="{D2D9F756-B090-8DD0-427A-BA0DBF6A47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47393" y="1891366"/>
            <a:ext cx="3513628" cy="2314757"/>
          </a:xfrm>
          <a:prstGeom prst="rect">
            <a:avLst/>
          </a:prstGeom>
        </p:spPr>
      </p:pic>
      <p:sp>
        <p:nvSpPr>
          <p:cNvPr id="6" name="TextBox 7">
            <a:extLst>
              <a:ext uri="{FF2B5EF4-FFF2-40B4-BE49-F238E27FC236}">
                <a16:creationId xmlns:a16="http://schemas.microsoft.com/office/drawing/2014/main" id="{922E5ABC-0F3A-BC36-ACA3-C4E57ADC37A6}"/>
              </a:ext>
            </a:extLst>
          </p:cNvPr>
          <p:cNvSpPr txBox="1"/>
          <p:nvPr/>
        </p:nvSpPr>
        <p:spPr>
          <a:xfrm>
            <a:off x="8741146" y="4206123"/>
            <a:ext cx="359228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hlinkClick r:id="rId4" tooltip="https://courses.lumenlearning.com/wmopen-lifespandevelopment/chapter/putting-it-together-adolescence/"/>
              </a:rPr>
              <a:t>This Photo</a:t>
            </a:r>
            <a:r>
              <a:rPr lang="en-GB" sz="900" dirty="0"/>
              <a:t> by Unknown Author is licensed under </a:t>
            </a:r>
            <a:r>
              <a:rPr lang="en-GB" sz="900" dirty="0">
                <a:hlinkClick r:id="rId5" tooltip="https://creativecommons.org/licenses/by-nc-sa/3.0/"/>
              </a:rPr>
              <a:t>CC BY-SA-NC</a:t>
            </a:r>
            <a:endParaRPr lang="en-GB" sz="900" dirty="0"/>
          </a:p>
        </p:txBody>
      </p:sp>
    </p:spTree>
    <p:extLst>
      <p:ext uri="{BB962C8B-B14F-4D97-AF65-F5344CB8AC3E}">
        <p14:creationId xmlns:p14="http://schemas.microsoft.com/office/powerpoint/2010/main" val="140399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D2D1F6EB-CAE0-4D74-BEB2-F729C03DE18B}"/>
              </a:ext>
            </a:extLst>
          </p:cNvPr>
          <p:cNvSpPr>
            <a:spLocks noGrp="1"/>
          </p:cNvSpPr>
          <p:nvPr>
            <p:ph idx="1"/>
          </p:nvPr>
        </p:nvSpPr>
        <p:spPr>
          <a:xfrm>
            <a:off x="838200" y="1825624"/>
            <a:ext cx="11004176" cy="4820981"/>
          </a:xfrm>
        </p:spPr>
        <p:txBody>
          <a:bodyPr>
            <a:normAutofit/>
          </a:bodyPr>
          <a:lstStyle/>
          <a:p>
            <a:r>
              <a:rPr lang="en-GB" sz="2000" dirty="0"/>
              <a:t>This is an extension of EN Project:</a:t>
            </a:r>
            <a:br>
              <a:rPr lang="en-GB" sz="2000" dirty="0"/>
            </a:br>
            <a:r>
              <a:rPr lang="en-GB" sz="2000" dirty="0"/>
              <a:t>“</a:t>
            </a:r>
            <a:r>
              <a:rPr lang="en-US" sz="2000" dirty="0"/>
              <a:t>Economics Education in the Covid-19 Pandemic: what was done and what should be done?”</a:t>
            </a:r>
          </a:p>
          <a:p>
            <a:endParaRPr lang="en-GB" sz="2000" dirty="0"/>
          </a:p>
          <a:p>
            <a:endParaRPr lang="en-GB" sz="2000" dirty="0"/>
          </a:p>
          <a:p>
            <a:endParaRPr lang="en-GB" sz="2000" dirty="0"/>
          </a:p>
          <a:p>
            <a:endParaRPr lang="en-GB" sz="2000" dirty="0"/>
          </a:p>
          <a:p>
            <a:r>
              <a:rPr lang="en-GB" sz="2000" dirty="0"/>
              <a:t>Investigated assessment changes according to three dimensions: </a:t>
            </a:r>
            <a:br>
              <a:rPr lang="en-GB" sz="2000" dirty="0"/>
            </a:br>
            <a:r>
              <a:rPr lang="en-GB" sz="2000" dirty="0"/>
              <a:t>(</a:t>
            </a:r>
            <a:r>
              <a:rPr lang="en-GB" sz="2000" dirty="0" err="1"/>
              <a:t>i</a:t>
            </a:r>
            <a:r>
              <a:rPr lang="en-GB" sz="2000" dirty="0"/>
              <a:t>) autonomy/initiative,  (ii) tension process/pedagogy drivers, (iii) barriers and enablers</a:t>
            </a:r>
          </a:p>
          <a:p>
            <a:r>
              <a:rPr lang="en-GB" sz="2000" dirty="0"/>
              <a:t>30 semi-structured interviews, thematically analysed</a:t>
            </a:r>
          </a:p>
          <a:p>
            <a:r>
              <a:rPr lang="en-GB" sz="2000" dirty="0"/>
              <a:t>Findings:</a:t>
            </a:r>
            <a:br>
              <a:rPr lang="en-GB" sz="2000" dirty="0"/>
            </a:br>
            <a:r>
              <a:rPr lang="en-GB" sz="2000" dirty="0"/>
              <a:t>(</a:t>
            </a:r>
            <a:r>
              <a:rPr lang="en-GB" sz="2000" dirty="0" err="1"/>
              <a:t>i</a:t>
            </a:r>
            <a:r>
              <a:rPr lang="en-GB" sz="2000" dirty="0"/>
              <a:t>) mainly process-driven, (ii) small incremental innovation, (iii) unclear plan for future,</a:t>
            </a:r>
            <a:br>
              <a:rPr lang="en-GB" sz="2000" dirty="0"/>
            </a:br>
            <a:r>
              <a:rPr lang="en-GB" sz="2000" dirty="0"/>
              <a:t>(iv) signs of reversion to traditional assessment approaches.</a:t>
            </a:r>
          </a:p>
        </p:txBody>
      </p:sp>
      <p:sp>
        <p:nvSpPr>
          <p:cNvPr id="4" name="Slide Number Placeholder 3">
            <a:extLst>
              <a:ext uri="{FF2B5EF4-FFF2-40B4-BE49-F238E27FC236}">
                <a16:creationId xmlns:a16="http://schemas.microsoft.com/office/drawing/2014/main" id="{EF55140E-7E3D-41B8-92D0-923F70A92A39}"/>
              </a:ext>
            </a:extLst>
          </p:cNvPr>
          <p:cNvSpPr>
            <a:spLocks noGrp="1"/>
          </p:cNvSpPr>
          <p:nvPr>
            <p:ph type="sldNum" sz="quarter" idx="12"/>
          </p:nvPr>
        </p:nvSpPr>
        <p:spPr/>
        <p:txBody>
          <a:bodyPr/>
          <a:lstStyle/>
          <a:p>
            <a:fld id="{F713075A-BE24-4632-B960-64683591E452}" type="slidenum">
              <a:rPr lang="en-GB" smtClean="0"/>
              <a:t>4</a:t>
            </a:fld>
            <a:endParaRPr lang="en-GB" dirty="0"/>
          </a:p>
        </p:txBody>
      </p:sp>
      <p:graphicFrame>
        <p:nvGraphicFramePr>
          <p:cNvPr id="5" name="Content Placeholder 4">
            <a:extLst>
              <a:ext uri="{FF2B5EF4-FFF2-40B4-BE49-F238E27FC236}">
                <a16:creationId xmlns:a16="http://schemas.microsoft.com/office/drawing/2014/main" id="{E100C11D-BB68-849C-C79D-03131DB22704}"/>
              </a:ext>
            </a:extLst>
          </p:cNvPr>
          <p:cNvGraphicFramePr>
            <a:graphicFrameLocks/>
          </p:cNvGraphicFramePr>
          <p:nvPr>
            <p:extLst>
              <p:ext uri="{D42A27DB-BD31-4B8C-83A1-F6EECF244321}">
                <p14:modId xmlns:p14="http://schemas.microsoft.com/office/powerpoint/2010/main" val="3646304392"/>
              </p:ext>
            </p:extLst>
          </p:nvPr>
        </p:nvGraphicFramePr>
        <p:xfrm>
          <a:off x="1344706" y="2748987"/>
          <a:ext cx="9888069" cy="1077884"/>
        </p:xfrm>
        <a:graphic>
          <a:graphicData uri="http://schemas.openxmlformats.org/drawingml/2006/table">
            <a:tbl>
              <a:tblPr firstRow="1" bandRow="1">
                <a:tableStyleId>{3B4B98B0-60AC-42C2-AFA5-B58CD77FA1E5}</a:tableStyleId>
              </a:tblPr>
              <a:tblGrid>
                <a:gridCol w="2032208">
                  <a:extLst>
                    <a:ext uri="{9D8B030D-6E8A-4147-A177-3AD203B41FA5}">
                      <a16:colId xmlns:a16="http://schemas.microsoft.com/office/drawing/2014/main" val="2001934889"/>
                    </a:ext>
                  </a:extLst>
                </a:gridCol>
                <a:gridCol w="7855861">
                  <a:extLst>
                    <a:ext uri="{9D8B030D-6E8A-4147-A177-3AD203B41FA5}">
                      <a16:colId xmlns:a16="http://schemas.microsoft.com/office/drawing/2014/main" val="3910568358"/>
                    </a:ext>
                  </a:extLst>
                </a:gridCol>
              </a:tblGrid>
              <a:tr h="538942">
                <a:tc>
                  <a:txBody>
                    <a:bodyPr/>
                    <a:lstStyle/>
                    <a:p>
                      <a:r>
                        <a:rPr lang="en-GB" sz="2200" b="0" dirty="0"/>
                        <a:t>Wave 1</a:t>
                      </a:r>
                    </a:p>
                  </a:txBody>
                  <a:tcPr/>
                </a:tc>
                <a:tc>
                  <a:txBody>
                    <a:bodyPr/>
                    <a:lstStyle/>
                    <a:p>
                      <a:r>
                        <a:rPr lang="en-GB" sz="2200" b="0" dirty="0"/>
                        <a:t>from March 2020 to September 2021</a:t>
                      </a:r>
                    </a:p>
                  </a:txBody>
                  <a:tcPr/>
                </a:tc>
                <a:extLst>
                  <a:ext uri="{0D108BD9-81ED-4DB2-BD59-A6C34878D82A}">
                    <a16:rowId xmlns:a16="http://schemas.microsoft.com/office/drawing/2014/main" val="3687113211"/>
                  </a:ext>
                </a:extLst>
              </a:tr>
              <a:tr h="538942">
                <a:tc>
                  <a:txBody>
                    <a:bodyPr/>
                    <a:lstStyle/>
                    <a:p>
                      <a:pPr marL="0" algn="l" defTabSz="914400" rtl="0" eaLnBrk="1" latinLnBrk="0" hangingPunct="1"/>
                      <a:r>
                        <a:rPr lang="en-GB" sz="2200" b="0" kern="1200" dirty="0">
                          <a:solidFill>
                            <a:schemeClr val="tx1"/>
                          </a:solidFill>
                          <a:latin typeface="+mn-lt"/>
                          <a:ea typeface="+mn-ea"/>
                          <a:cs typeface="+mn-cs"/>
                        </a:rPr>
                        <a:t>Wave 2</a:t>
                      </a:r>
                    </a:p>
                  </a:txBody>
                  <a:tcPr>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dirty="0"/>
                        <a:t>from September 2021 to January 2022 (and beyond)</a:t>
                      </a:r>
                      <a:endParaRPr lang="en-GB" sz="2200" b="0" kern="1200" dirty="0">
                        <a:solidFill>
                          <a:schemeClr val="tx1"/>
                        </a:solidFill>
                        <a:latin typeface="+mn-lt"/>
                        <a:ea typeface="+mn-ea"/>
                        <a:cs typeface="+mn-cs"/>
                      </a:endParaRPr>
                    </a:p>
                  </a:txBody>
                  <a:tcPr>
                    <a:lnB w="12700" cap="flat" cmpd="sng" algn="ctr">
                      <a:solidFill>
                        <a:schemeClr val="accent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87475653"/>
                  </a:ext>
                </a:extLst>
              </a:tr>
            </a:tbl>
          </a:graphicData>
        </a:graphic>
      </p:graphicFrame>
    </p:spTree>
    <p:extLst>
      <p:ext uri="{BB962C8B-B14F-4D97-AF65-F5344CB8AC3E}">
        <p14:creationId xmlns:p14="http://schemas.microsoft.com/office/powerpoint/2010/main" val="379750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AADA-110B-96A1-8BC9-63680EF0A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935EC-8EB1-464B-B7D6-EB19F80FD879}"/>
              </a:ext>
            </a:extLst>
          </p:cNvPr>
          <p:cNvSpPr>
            <a:spLocks noGrp="1"/>
          </p:cNvSpPr>
          <p:nvPr>
            <p:ph type="title"/>
          </p:nvPr>
        </p:nvSpPr>
        <p:spPr/>
        <p:txBody>
          <a:bodyPr/>
          <a:lstStyle/>
          <a:p>
            <a:r>
              <a:rPr lang="en-GB" dirty="0"/>
              <a:t>Research Questions</a:t>
            </a:r>
          </a:p>
        </p:txBody>
      </p:sp>
      <p:sp>
        <p:nvSpPr>
          <p:cNvPr id="3" name="Content Placeholder 2">
            <a:extLst>
              <a:ext uri="{FF2B5EF4-FFF2-40B4-BE49-F238E27FC236}">
                <a16:creationId xmlns:a16="http://schemas.microsoft.com/office/drawing/2014/main" id="{3C0AF7F3-A072-B249-178A-9D1EA44A8795}"/>
              </a:ext>
            </a:extLst>
          </p:cNvPr>
          <p:cNvSpPr>
            <a:spLocks noGrp="1"/>
          </p:cNvSpPr>
          <p:nvPr>
            <p:ph idx="1"/>
          </p:nvPr>
        </p:nvSpPr>
        <p:spPr>
          <a:xfrm>
            <a:off x="838198" y="1825625"/>
            <a:ext cx="8866241" cy="4351338"/>
          </a:xfrm>
        </p:spPr>
        <p:txBody>
          <a:bodyPr>
            <a:noAutofit/>
          </a:bodyPr>
          <a:lstStyle/>
          <a:p>
            <a:pPr marL="0" indent="0">
              <a:spcBef>
                <a:spcPts val="0"/>
              </a:spcBef>
              <a:buNone/>
            </a:pPr>
            <a:r>
              <a:rPr lang="en-GB" sz="2000" b="1" dirty="0"/>
              <a:t>Hypotheses:</a:t>
            </a:r>
          </a:p>
          <a:p>
            <a:pPr marL="0" indent="0">
              <a:spcBef>
                <a:spcPts val="0"/>
              </a:spcBef>
              <a:buNone/>
            </a:pPr>
            <a:endParaRPr lang="en-GB" sz="1000" b="1" dirty="0"/>
          </a:p>
          <a:p>
            <a:pPr marL="0" indent="0">
              <a:spcBef>
                <a:spcPts val="0"/>
              </a:spcBef>
              <a:buNone/>
            </a:pPr>
            <a:r>
              <a:rPr lang="en-GB" sz="2000" dirty="0"/>
              <a:t>Covid-19 has brought changes to the assessment strategy in Economics Education in the UK. However, these changes might not be long-lived.</a:t>
            </a:r>
          </a:p>
          <a:p>
            <a:pPr marL="0" indent="0">
              <a:spcBef>
                <a:spcPts val="0"/>
              </a:spcBef>
              <a:buNone/>
            </a:pPr>
            <a:endParaRPr lang="en-GB" sz="2000" dirty="0"/>
          </a:p>
          <a:p>
            <a:pPr marL="0" indent="0">
              <a:spcBef>
                <a:spcPts val="0"/>
              </a:spcBef>
              <a:buNone/>
            </a:pPr>
            <a:r>
              <a:rPr lang="en-GB" sz="2000" b="1" dirty="0"/>
              <a:t>Questions:</a:t>
            </a:r>
            <a:br>
              <a:rPr lang="en-GB" sz="2000" b="1" dirty="0"/>
            </a:br>
            <a:endParaRPr lang="en-GB" sz="1000" b="1" dirty="0"/>
          </a:p>
          <a:p>
            <a:pPr marL="457200" indent="-457200">
              <a:spcBef>
                <a:spcPts val="0"/>
              </a:spcBef>
              <a:buFont typeface="+mj-lt"/>
              <a:buAutoNum type="arabicPeriod"/>
            </a:pPr>
            <a:r>
              <a:rPr lang="en-GB" sz="2000" dirty="0"/>
              <a:t>Is the Economics Education assessment strategy reversing to pre-Covid times?</a:t>
            </a:r>
            <a:br>
              <a:rPr lang="en-GB" sz="2000" dirty="0"/>
            </a:br>
            <a:br>
              <a:rPr lang="en-GB" sz="1000" dirty="0"/>
            </a:br>
            <a:endParaRPr lang="en-GB" sz="1000" dirty="0"/>
          </a:p>
          <a:p>
            <a:pPr marL="457200" indent="-457200">
              <a:spcBef>
                <a:spcPts val="0"/>
              </a:spcBef>
              <a:buFont typeface="+mj-lt"/>
              <a:buAutoNum type="arabicPeriod"/>
            </a:pPr>
            <a:r>
              <a:rPr lang="en-GB" sz="2000" dirty="0"/>
              <a:t>If a reversion to pre-Covid times is occurring:</a:t>
            </a:r>
          </a:p>
          <a:p>
            <a:pPr marL="914400" lvl="1" indent="-285750">
              <a:spcBef>
                <a:spcPts val="0"/>
              </a:spcBef>
              <a:buFont typeface="+mj-lt"/>
              <a:buAutoNum type="alphaLcPeriod"/>
            </a:pPr>
            <a:r>
              <a:rPr lang="en-GB" sz="1600" dirty="0"/>
              <a:t>What is the relative influence of the relaxation of social restrictions?</a:t>
            </a:r>
          </a:p>
          <a:p>
            <a:pPr marL="914400" lvl="1" indent="-285750">
              <a:spcBef>
                <a:spcPts val="0"/>
              </a:spcBef>
              <a:buFont typeface="+mj-lt"/>
              <a:buAutoNum type="alphaLcPeriod"/>
            </a:pPr>
            <a:r>
              <a:rPr lang="en-GB" sz="1600" dirty="0"/>
              <a:t>What is the relative influence of the availability of Artificial Intelligence tools?</a:t>
            </a:r>
            <a:br>
              <a:rPr lang="en-GB" sz="1600" dirty="0"/>
            </a:br>
            <a:endParaRPr lang="en-GB" sz="1600" dirty="0"/>
          </a:p>
          <a:p>
            <a:pPr marL="457200" indent="-457200">
              <a:buFont typeface="+mj-lt"/>
              <a:buAutoNum type="arabicPeriod"/>
            </a:pPr>
            <a:r>
              <a:rPr lang="en-GB" sz="2000" dirty="0"/>
              <a:t>To which extent changes to the assessment strategy are innovative and informed by the current pedagogical debate?</a:t>
            </a:r>
          </a:p>
        </p:txBody>
      </p:sp>
      <p:sp>
        <p:nvSpPr>
          <p:cNvPr id="4" name="Slide Number Placeholder 3">
            <a:extLst>
              <a:ext uri="{FF2B5EF4-FFF2-40B4-BE49-F238E27FC236}">
                <a16:creationId xmlns:a16="http://schemas.microsoft.com/office/drawing/2014/main" id="{46178ED7-ECA6-C1C9-AB1A-AB14161DEF8F}"/>
              </a:ext>
            </a:extLst>
          </p:cNvPr>
          <p:cNvSpPr>
            <a:spLocks noGrp="1"/>
          </p:cNvSpPr>
          <p:nvPr>
            <p:ph type="sldNum" sz="quarter" idx="12"/>
          </p:nvPr>
        </p:nvSpPr>
        <p:spPr/>
        <p:txBody>
          <a:bodyPr/>
          <a:lstStyle/>
          <a:p>
            <a:fld id="{F713075A-BE24-4632-B960-64683591E452}" type="slidenum">
              <a:rPr lang="en-GB" smtClean="0"/>
              <a:t>5</a:t>
            </a:fld>
            <a:endParaRPr lang="en-GB"/>
          </a:p>
        </p:txBody>
      </p:sp>
    </p:spTree>
    <p:extLst>
      <p:ext uri="{BB962C8B-B14F-4D97-AF65-F5344CB8AC3E}">
        <p14:creationId xmlns:p14="http://schemas.microsoft.com/office/powerpoint/2010/main" val="117835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The Survey Instrument</a:t>
            </a:r>
          </a:p>
        </p:txBody>
      </p:sp>
      <p:graphicFrame>
        <p:nvGraphicFramePr>
          <p:cNvPr id="5" name="Content Placeholder 4">
            <a:extLst>
              <a:ext uri="{FF2B5EF4-FFF2-40B4-BE49-F238E27FC236}">
                <a16:creationId xmlns:a16="http://schemas.microsoft.com/office/drawing/2014/main" id="{61EAA796-81ED-F1CA-6B34-899FBCC0EEA0}"/>
              </a:ext>
            </a:extLst>
          </p:cNvPr>
          <p:cNvGraphicFramePr>
            <a:graphicFrameLocks noGrp="1"/>
          </p:cNvGraphicFramePr>
          <p:nvPr>
            <p:ph idx="1"/>
            <p:extLst>
              <p:ext uri="{D42A27DB-BD31-4B8C-83A1-F6EECF244321}">
                <p14:modId xmlns:p14="http://schemas.microsoft.com/office/powerpoint/2010/main" val="1622403212"/>
              </p:ext>
            </p:extLst>
          </p:nvPr>
        </p:nvGraphicFramePr>
        <p:xfrm>
          <a:off x="838200" y="2103528"/>
          <a:ext cx="10851778" cy="1814049"/>
        </p:xfrm>
        <a:graphic>
          <a:graphicData uri="http://schemas.openxmlformats.org/drawingml/2006/table">
            <a:tbl>
              <a:tblPr firstRow="1" bandRow="1">
                <a:tableStyleId>{3B4B98B0-60AC-42C2-AFA5-B58CD77FA1E5}</a:tableStyleId>
              </a:tblPr>
              <a:tblGrid>
                <a:gridCol w="1592787">
                  <a:extLst>
                    <a:ext uri="{9D8B030D-6E8A-4147-A177-3AD203B41FA5}">
                      <a16:colId xmlns:a16="http://schemas.microsoft.com/office/drawing/2014/main" val="2001934889"/>
                    </a:ext>
                  </a:extLst>
                </a:gridCol>
                <a:gridCol w="6157203">
                  <a:extLst>
                    <a:ext uri="{9D8B030D-6E8A-4147-A177-3AD203B41FA5}">
                      <a16:colId xmlns:a16="http://schemas.microsoft.com/office/drawing/2014/main" val="3910568358"/>
                    </a:ext>
                  </a:extLst>
                </a:gridCol>
                <a:gridCol w="3101788">
                  <a:extLst>
                    <a:ext uri="{9D8B030D-6E8A-4147-A177-3AD203B41FA5}">
                      <a16:colId xmlns:a16="http://schemas.microsoft.com/office/drawing/2014/main" val="2047717313"/>
                    </a:ext>
                  </a:extLst>
                </a:gridCol>
              </a:tblGrid>
              <a:tr h="604683">
                <a:tc>
                  <a:txBody>
                    <a:bodyPr/>
                    <a:lstStyle/>
                    <a:p>
                      <a:r>
                        <a:rPr lang="en-GB" sz="2200" b="0" dirty="0"/>
                        <a:t>Block 1</a:t>
                      </a:r>
                    </a:p>
                  </a:txBody>
                  <a:tcPr/>
                </a:tc>
                <a:tc>
                  <a:txBody>
                    <a:bodyPr/>
                    <a:lstStyle/>
                    <a:p>
                      <a:r>
                        <a:rPr lang="en-GB" sz="2200" b="0" dirty="0"/>
                        <a:t>Assessment Strategy after Covid-19 but before AI</a:t>
                      </a:r>
                    </a:p>
                  </a:txBody>
                  <a:tcPr/>
                </a:tc>
                <a:tc>
                  <a:txBody>
                    <a:bodyPr/>
                    <a:lstStyle/>
                    <a:p>
                      <a:r>
                        <a:rPr lang="en-GB" sz="2200" b="0" dirty="0"/>
                        <a:t>Between Autumn 21 - 23</a:t>
                      </a:r>
                    </a:p>
                  </a:txBody>
                  <a:tcPr/>
                </a:tc>
                <a:extLst>
                  <a:ext uri="{0D108BD9-81ED-4DB2-BD59-A6C34878D82A}">
                    <a16:rowId xmlns:a16="http://schemas.microsoft.com/office/drawing/2014/main" val="3687113211"/>
                  </a:ext>
                </a:extLst>
              </a:tr>
              <a:tr h="604683">
                <a:tc>
                  <a:txBody>
                    <a:bodyPr/>
                    <a:lstStyle/>
                    <a:p>
                      <a:pPr marL="0" algn="l" defTabSz="914400" rtl="0" eaLnBrk="1" latinLnBrk="0" hangingPunct="1"/>
                      <a:r>
                        <a:rPr lang="en-GB" sz="2200" b="0" kern="1200" dirty="0">
                          <a:solidFill>
                            <a:schemeClr val="tx1"/>
                          </a:solidFill>
                          <a:latin typeface="+mn-lt"/>
                          <a:ea typeface="+mn-ea"/>
                          <a:cs typeface="+mn-cs"/>
                        </a:rPr>
                        <a:t>Block 2</a:t>
                      </a:r>
                    </a:p>
                  </a:txBody>
                  <a:tcPr>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tx1"/>
                          </a:solidFill>
                          <a:latin typeface="+mn-lt"/>
                          <a:ea typeface="+mn-ea"/>
                          <a:cs typeface="+mn-cs"/>
                        </a:rPr>
                        <a:t>Assessment Strategy after Covid-19 and after AI</a:t>
                      </a:r>
                    </a:p>
                  </a:txBody>
                  <a:tcPr>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tx1"/>
                          </a:solidFill>
                          <a:latin typeface="+mn-lt"/>
                          <a:ea typeface="+mn-ea"/>
                          <a:cs typeface="+mn-cs"/>
                        </a:rPr>
                        <a:t>Post Autumn 23</a:t>
                      </a:r>
                    </a:p>
                  </a:txBody>
                  <a:tcPr>
                    <a:lnB w="12700" cap="flat" cmpd="sng" algn="ctr">
                      <a:solidFill>
                        <a:schemeClr val="accent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87475653"/>
                  </a:ext>
                </a:extLst>
              </a:tr>
              <a:tr h="604683">
                <a:tc>
                  <a:txBody>
                    <a:bodyPr/>
                    <a:lstStyle/>
                    <a:p>
                      <a:r>
                        <a:rPr lang="en-GB" sz="2200" dirty="0"/>
                        <a:t>Block 3</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200" dirty="0"/>
                        <a:t>Demographic Questions</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GB" sz="22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4823686"/>
                  </a:ext>
                </a:extLst>
              </a:tr>
            </a:tbl>
          </a:graphicData>
        </a:graphic>
      </p:graphicFrame>
      <p:sp>
        <p:nvSpPr>
          <p:cNvPr id="4" name="Slide Number Placeholder 3">
            <a:extLst>
              <a:ext uri="{FF2B5EF4-FFF2-40B4-BE49-F238E27FC236}">
                <a16:creationId xmlns:a16="http://schemas.microsoft.com/office/drawing/2014/main" id="{51A2C7F6-05D1-4D09-ADFB-F62689FF82C1}"/>
              </a:ext>
            </a:extLst>
          </p:cNvPr>
          <p:cNvSpPr>
            <a:spLocks noGrp="1"/>
          </p:cNvSpPr>
          <p:nvPr>
            <p:ph type="sldNum" sz="quarter" idx="12"/>
          </p:nvPr>
        </p:nvSpPr>
        <p:spPr/>
        <p:txBody>
          <a:bodyPr/>
          <a:lstStyle/>
          <a:p>
            <a:fld id="{F713075A-BE24-4632-B960-64683591E452}" type="slidenum">
              <a:rPr lang="en-GB" smtClean="0"/>
              <a:t>6</a:t>
            </a:fld>
            <a:endParaRPr lang="en-GB"/>
          </a:p>
        </p:txBody>
      </p:sp>
      <p:sp>
        <p:nvSpPr>
          <p:cNvPr id="6" name="Content Placeholder 2">
            <a:extLst>
              <a:ext uri="{FF2B5EF4-FFF2-40B4-BE49-F238E27FC236}">
                <a16:creationId xmlns:a16="http://schemas.microsoft.com/office/drawing/2014/main" id="{BE1BB2DD-7D39-09AA-6A2C-C59B622A1B4E}"/>
              </a:ext>
            </a:extLst>
          </p:cNvPr>
          <p:cNvSpPr txBox="1">
            <a:spLocks/>
          </p:cNvSpPr>
          <p:nvPr/>
        </p:nvSpPr>
        <p:spPr>
          <a:xfrm>
            <a:off x="838200" y="3998259"/>
            <a:ext cx="10515600" cy="2178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r>
              <a:rPr lang="en-GB" sz="2000" dirty="0"/>
              <a:t>Online Likert-scale questions and textual comments</a:t>
            </a:r>
          </a:p>
          <a:p>
            <a:r>
              <a:rPr lang="en-GB" sz="2000" dirty="0"/>
              <a:t>Deployed anonymously to Economics Network key contacts – open over Summer 2024 </a:t>
            </a:r>
          </a:p>
          <a:p>
            <a:r>
              <a:rPr lang="en-GB" sz="2000" dirty="0"/>
              <a:t>45 responses received</a:t>
            </a:r>
          </a:p>
        </p:txBody>
      </p:sp>
    </p:spTree>
    <p:extLst>
      <p:ext uri="{BB962C8B-B14F-4D97-AF65-F5344CB8AC3E}">
        <p14:creationId xmlns:p14="http://schemas.microsoft.com/office/powerpoint/2010/main" val="301686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Demographics</a:t>
            </a:r>
          </a:p>
        </p:txBody>
      </p:sp>
      <p:sp>
        <p:nvSpPr>
          <p:cNvPr id="4" name="Slide Number Placeholder 3">
            <a:extLst>
              <a:ext uri="{FF2B5EF4-FFF2-40B4-BE49-F238E27FC236}">
                <a16:creationId xmlns:a16="http://schemas.microsoft.com/office/drawing/2014/main" id="{C455C9E0-AA81-4F46-A59B-BF9457A48A12}"/>
              </a:ext>
            </a:extLst>
          </p:cNvPr>
          <p:cNvSpPr>
            <a:spLocks noGrp="1"/>
          </p:cNvSpPr>
          <p:nvPr>
            <p:ph type="sldNum" sz="quarter" idx="12"/>
          </p:nvPr>
        </p:nvSpPr>
        <p:spPr>
          <a:xfrm>
            <a:off x="8906435" y="6359764"/>
            <a:ext cx="2743200" cy="365125"/>
          </a:xfrm>
        </p:spPr>
        <p:txBody>
          <a:bodyPr/>
          <a:lstStyle/>
          <a:p>
            <a:fld id="{F713075A-BE24-4632-B960-64683591E452}" type="slidenum">
              <a:rPr lang="en-GB" smtClean="0"/>
              <a:t>7</a:t>
            </a:fld>
            <a:endParaRPr lang="en-GB"/>
          </a:p>
        </p:txBody>
      </p:sp>
      <p:pic>
        <p:nvPicPr>
          <p:cNvPr id="8" name="Picture 7">
            <a:extLst>
              <a:ext uri="{FF2B5EF4-FFF2-40B4-BE49-F238E27FC236}">
                <a16:creationId xmlns:a16="http://schemas.microsoft.com/office/drawing/2014/main" id="{BB0F9341-45FA-7EE7-83E5-F20EE4FD5672}"/>
              </a:ext>
            </a:extLst>
          </p:cNvPr>
          <p:cNvPicPr>
            <a:picLocks noChangeAspect="1"/>
          </p:cNvPicPr>
          <p:nvPr/>
        </p:nvPicPr>
        <p:blipFill>
          <a:blip r:embed="rId2"/>
          <a:stretch>
            <a:fillRect/>
          </a:stretch>
        </p:blipFill>
        <p:spPr>
          <a:xfrm>
            <a:off x="1023556" y="1690688"/>
            <a:ext cx="4211252" cy="2510906"/>
          </a:xfrm>
          <a:prstGeom prst="rect">
            <a:avLst/>
          </a:prstGeom>
        </p:spPr>
      </p:pic>
      <p:pic>
        <p:nvPicPr>
          <p:cNvPr id="10" name="Picture 9">
            <a:extLst>
              <a:ext uri="{FF2B5EF4-FFF2-40B4-BE49-F238E27FC236}">
                <a16:creationId xmlns:a16="http://schemas.microsoft.com/office/drawing/2014/main" id="{81DF0D74-843B-F1A6-376B-52E2A6D2867E}"/>
              </a:ext>
            </a:extLst>
          </p:cNvPr>
          <p:cNvPicPr>
            <a:picLocks noChangeAspect="1"/>
          </p:cNvPicPr>
          <p:nvPr/>
        </p:nvPicPr>
        <p:blipFill>
          <a:blip r:embed="rId3"/>
          <a:stretch>
            <a:fillRect/>
          </a:stretch>
        </p:blipFill>
        <p:spPr>
          <a:xfrm>
            <a:off x="6633534" y="1695624"/>
            <a:ext cx="4211252" cy="2505970"/>
          </a:xfrm>
          <a:prstGeom prst="rect">
            <a:avLst/>
          </a:prstGeom>
        </p:spPr>
      </p:pic>
      <p:pic>
        <p:nvPicPr>
          <p:cNvPr id="12" name="Picture 11">
            <a:extLst>
              <a:ext uri="{FF2B5EF4-FFF2-40B4-BE49-F238E27FC236}">
                <a16:creationId xmlns:a16="http://schemas.microsoft.com/office/drawing/2014/main" id="{C138882E-4147-23E6-5D0A-E8FC0DB913BE}"/>
              </a:ext>
            </a:extLst>
          </p:cNvPr>
          <p:cNvPicPr>
            <a:picLocks noChangeAspect="1"/>
          </p:cNvPicPr>
          <p:nvPr/>
        </p:nvPicPr>
        <p:blipFill>
          <a:blip r:embed="rId4"/>
          <a:stretch>
            <a:fillRect/>
          </a:stretch>
        </p:blipFill>
        <p:spPr>
          <a:xfrm>
            <a:off x="1023556" y="4347094"/>
            <a:ext cx="4192968" cy="2510906"/>
          </a:xfrm>
          <a:prstGeom prst="rect">
            <a:avLst/>
          </a:prstGeom>
        </p:spPr>
      </p:pic>
      <p:sp>
        <p:nvSpPr>
          <p:cNvPr id="17" name="TextBox 16">
            <a:extLst>
              <a:ext uri="{FF2B5EF4-FFF2-40B4-BE49-F238E27FC236}">
                <a16:creationId xmlns:a16="http://schemas.microsoft.com/office/drawing/2014/main" id="{EE46C4B1-FB0E-84F9-DFCD-AE76592A4D4E}"/>
              </a:ext>
            </a:extLst>
          </p:cNvPr>
          <p:cNvSpPr txBox="1"/>
          <p:nvPr/>
        </p:nvSpPr>
        <p:spPr>
          <a:xfrm>
            <a:off x="6731160" y="1611485"/>
            <a:ext cx="4918476" cy="400110"/>
          </a:xfrm>
          <a:prstGeom prst="rect">
            <a:avLst/>
          </a:prstGeom>
          <a:noFill/>
        </p:spPr>
        <p:txBody>
          <a:bodyPr wrap="square" rtlCol="0">
            <a:spAutoFit/>
          </a:bodyPr>
          <a:lstStyle/>
          <a:p>
            <a:r>
              <a:rPr lang="en-GB" sz="2000" b="1" dirty="0"/>
              <a:t>Respondent’s Institution</a:t>
            </a:r>
          </a:p>
        </p:txBody>
      </p:sp>
      <p:sp>
        <p:nvSpPr>
          <p:cNvPr id="18" name="TextBox 17">
            <a:extLst>
              <a:ext uri="{FF2B5EF4-FFF2-40B4-BE49-F238E27FC236}">
                <a16:creationId xmlns:a16="http://schemas.microsoft.com/office/drawing/2014/main" id="{F79A593E-2200-45CD-00DE-B828BF129080}"/>
              </a:ext>
            </a:extLst>
          </p:cNvPr>
          <p:cNvSpPr txBox="1"/>
          <p:nvPr/>
        </p:nvSpPr>
        <p:spPr>
          <a:xfrm>
            <a:off x="1032698" y="1611485"/>
            <a:ext cx="4918476" cy="400110"/>
          </a:xfrm>
          <a:prstGeom prst="rect">
            <a:avLst/>
          </a:prstGeom>
          <a:noFill/>
        </p:spPr>
        <p:txBody>
          <a:bodyPr wrap="square" rtlCol="0">
            <a:spAutoFit/>
          </a:bodyPr>
          <a:lstStyle/>
          <a:p>
            <a:r>
              <a:rPr lang="en-GB" sz="2000" b="1" dirty="0"/>
              <a:t>Respondent’s Location</a:t>
            </a:r>
          </a:p>
        </p:txBody>
      </p:sp>
      <p:sp>
        <p:nvSpPr>
          <p:cNvPr id="19" name="TextBox 18">
            <a:extLst>
              <a:ext uri="{FF2B5EF4-FFF2-40B4-BE49-F238E27FC236}">
                <a16:creationId xmlns:a16="http://schemas.microsoft.com/office/drawing/2014/main" id="{F2B98FD2-6971-EFA9-1B8F-CA74CF0D0028}"/>
              </a:ext>
            </a:extLst>
          </p:cNvPr>
          <p:cNvSpPr txBox="1"/>
          <p:nvPr/>
        </p:nvSpPr>
        <p:spPr>
          <a:xfrm>
            <a:off x="1032698" y="4255404"/>
            <a:ext cx="4918476" cy="400110"/>
          </a:xfrm>
          <a:prstGeom prst="rect">
            <a:avLst/>
          </a:prstGeom>
          <a:noFill/>
        </p:spPr>
        <p:txBody>
          <a:bodyPr wrap="square" rtlCol="0">
            <a:spAutoFit/>
          </a:bodyPr>
          <a:lstStyle/>
          <a:p>
            <a:r>
              <a:rPr lang="en-GB" sz="2000" b="1" dirty="0"/>
              <a:t>Respondent’s Department Positioning</a:t>
            </a:r>
          </a:p>
        </p:txBody>
      </p:sp>
      <p:pic>
        <p:nvPicPr>
          <p:cNvPr id="6" name="Picture 5">
            <a:extLst>
              <a:ext uri="{FF2B5EF4-FFF2-40B4-BE49-F238E27FC236}">
                <a16:creationId xmlns:a16="http://schemas.microsoft.com/office/drawing/2014/main" id="{5594EA6E-F153-BACB-A59F-0EDCB61CC38A}"/>
              </a:ext>
            </a:extLst>
          </p:cNvPr>
          <p:cNvPicPr>
            <a:picLocks noChangeAspect="1"/>
          </p:cNvPicPr>
          <p:nvPr/>
        </p:nvPicPr>
        <p:blipFill>
          <a:blip r:embed="rId5"/>
          <a:stretch>
            <a:fillRect/>
          </a:stretch>
        </p:blipFill>
        <p:spPr>
          <a:xfrm>
            <a:off x="6573820" y="4347094"/>
            <a:ext cx="4133254" cy="2475590"/>
          </a:xfrm>
          <a:prstGeom prst="rect">
            <a:avLst/>
          </a:prstGeom>
        </p:spPr>
      </p:pic>
      <p:sp>
        <p:nvSpPr>
          <p:cNvPr id="15" name="TextBox 14">
            <a:extLst>
              <a:ext uri="{FF2B5EF4-FFF2-40B4-BE49-F238E27FC236}">
                <a16:creationId xmlns:a16="http://schemas.microsoft.com/office/drawing/2014/main" id="{30E10BA2-4535-BA7A-9AAD-925FEFE47AFF}"/>
              </a:ext>
            </a:extLst>
          </p:cNvPr>
          <p:cNvSpPr txBox="1"/>
          <p:nvPr/>
        </p:nvSpPr>
        <p:spPr>
          <a:xfrm>
            <a:off x="6731160" y="4168424"/>
            <a:ext cx="4918476" cy="400110"/>
          </a:xfrm>
          <a:prstGeom prst="rect">
            <a:avLst/>
          </a:prstGeom>
          <a:noFill/>
        </p:spPr>
        <p:txBody>
          <a:bodyPr wrap="square" rtlCol="0">
            <a:spAutoFit/>
          </a:bodyPr>
          <a:lstStyle/>
          <a:p>
            <a:r>
              <a:rPr lang="en-GB" sz="2000" b="1" dirty="0"/>
              <a:t>Respondent’s Leadership in 2021-2023</a:t>
            </a:r>
          </a:p>
        </p:txBody>
      </p:sp>
    </p:spTree>
    <p:extLst>
      <p:ext uri="{BB962C8B-B14F-4D97-AF65-F5344CB8AC3E}">
        <p14:creationId xmlns:p14="http://schemas.microsoft.com/office/powerpoint/2010/main" val="255204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Assessment: Post Covid – Pre AI (2021-22)</a:t>
            </a:r>
          </a:p>
        </p:txBody>
      </p:sp>
      <p:sp>
        <p:nvSpPr>
          <p:cNvPr id="4" name="Slide Number Placeholder 3">
            <a:extLst>
              <a:ext uri="{FF2B5EF4-FFF2-40B4-BE49-F238E27FC236}">
                <a16:creationId xmlns:a16="http://schemas.microsoft.com/office/drawing/2014/main" id="{0670867B-6734-4B8C-A08B-F2B4E5EB3BAF}"/>
              </a:ext>
            </a:extLst>
          </p:cNvPr>
          <p:cNvSpPr>
            <a:spLocks noGrp="1"/>
          </p:cNvSpPr>
          <p:nvPr>
            <p:ph type="sldNum" sz="quarter" idx="12"/>
          </p:nvPr>
        </p:nvSpPr>
        <p:spPr/>
        <p:txBody>
          <a:bodyPr/>
          <a:lstStyle/>
          <a:p>
            <a:fld id="{F713075A-BE24-4632-B960-64683591E452}" type="slidenum">
              <a:rPr lang="en-GB" smtClean="0"/>
              <a:t>8</a:t>
            </a:fld>
            <a:endParaRPr lang="en-GB"/>
          </a:p>
        </p:txBody>
      </p:sp>
      <p:sp>
        <p:nvSpPr>
          <p:cNvPr id="9" name="TextBox 8">
            <a:extLst>
              <a:ext uri="{FF2B5EF4-FFF2-40B4-BE49-F238E27FC236}">
                <a16:creationId xmlns:a16="http://schemas.microsoft.com/office/drawing/2014/main" id="{8966D83D-D855-C8E2-2969-DE9043D11A7C}"/>
              </a:ext>
            </a:extLst>
          </p:cNvPr>
          <p:cNvSpPr txBox="1"/>
          <p:nvPr/>
        </p:nvSpPr>
        <p:spPr>
          <a:xfrm>
            <a:off x="838200" y="5516880"/>
            <a:ext cx="5257800" cy="1077218"/>
          </a:xfrm>
          <a:prstGeom prst="rect">
            <a:avLst/>
          </a:prstGeom>
          <a:noFill/>
        </p:spPr>
        <p:txBody>
          <a:bodyPr wrap="square" rtlCol="0">
            <a:spAutoFit/>
          </a:bodyPr>
          <a:lstStyle/>
          <a:p>
            <a:r>
              <a:rPr lang="en-GB" dirty="0"/>
              <a:t>42% never introduced/abandoned open book exams</a:t>
            </a:r>
            <a:br>
              <a:rPr lang="en-GB" dirty="0"/>
            </a:br>
            <a:endParaRPr lang="en-GB" sz="1000" dirty="0"/>
          </a:p>
          <a:p>
            <a:r>
              <a:rPr lang="en-GB" dirty="0"/>
              <a:t>24% never introduced authentic forms of assessment</a:t>
            </a:r>
            <a:br>
              <a:rPr lang="en-GB" dirty="0"/>
            </a:br>
            <a:r>
              <a:rPr lang="en-GB" dirty="0"/>
              <a:t>        (policy briefs, projects, case studies…)</a:t>
            </a:r>
          </a:p>
        </p:txBody>
      </p:sp>
      <p:pic>
        <p:nvPicPr>
          <p:cNvPr id="11" name="Picture 10">
            <a:extLst>
              <a:ext uri="{FF2B5EF4-FFF2-40B4-BE49-F238E27FC236}">
                <a16:creationId xmlns:a16="http://schemas.microsoft.com/office/drawing/2014/main" id="{D1B8A426-315B-F4C2-5D0E-0A81326E9CBE}"/>
              </a:ext>
            </a:extLst>
          </p:cNvPr>
          <p:cNvPicPr>
            <a:picLocks noChangeAspect="1"/>
          </p:cNvPicPr>
          <p:nvPr/>
        </p:nvPicPr>
        <p:blipFill>
          <a:blip r:embed="rId2"/>
          <a:stretch>
            <a:fillRect/>
          </a:stretch>
        </p:blipFill>
        <p:spPr>
          <a:xfrm>
            <a:off x="6416059" y="1684906"/>
            <a:ext cx="5622991" cy="3488188"/>
          </a:xfrm>
          <a:prstGeom prst="rect">
            <a:avLst/>
          </a:prstGeom>
          <a:ln>
            <a:solidFill>
              <a:schemeClr val="tx1"/>
            </a:solidFill>
          </a:ln>
        </p:spPr>
      </p:pic>
      <p:sp>
        <p:nvSpPr>
          <p:cNvPr id="12" name="TextBox 11">
            <a:extLst>
              <a:ext uri="{FF2B5EF4-FFF2-40B4-BE49-F238E27FC236}">
                <a16:creationId xmlns:a16="http://schemas.microsoft.com/office/drawing/2014/main" id="{4D13D677-2176-EBD1-C9F8-1ADF997745E9}"/>
              </a:ext>
            </a:extLst>
          </p:cNvPr>
          <p:cNvSpPr txBox="1"/>
          <p:nvPr/>
        </p:nvSpPr>
        <p:spPr>
          <a:xfrm>
            <a:off x="6416058" y="5516880"/>
            <a:ext cx="5775941" cy="923330"/>
          </a:xfrm>
          <a:prstGeom prst="rect">
            <a:avLst/>
          </a:prstGeom>
          <a:noFill/>
        </p:spPr>
        <p:txBody>
          <a:bodyPr wrap="square" rtlCol="0">
            <a:spAutoFit/>
          </a:bodyPr>
          <a:lstStyle/>
          <a:p>
            <a:r>
              <a:rPr lang="en-US" dirty="0"/>
              <a:t>Retention/increase reported by ~45% for both in-person (45%) and remote online (44%) exams; overall use declined (less/never: 51% and 55%) – overall a mixed picture.</a:t>
            </a:r>
            <a:endParaRPr lang="en-GB" dirty="0"/>
          </a:p>
        </p:txBody>
      </p:sp>
      <p:pic>
        <p:nvPicPr>
          <p:cNvPr id="14" name="Picture 13">
            <a:extLst>
              <a:ext uri="{FF2B5EF4-FFF2-40B4-BE49-F238E27FC236}">
                <a16:creationId xmlns:a16="http://schemas.microsoft.com/office/drawing/2014/main" id="{49A9B053-F4E4-EC89-9410-07A553BFBC37}"/>
              </a:ext>
            </a:extLst>
          </p:cNvPr>
          <p:cNvPicPr>
            <a:picLocks noChangeAspect="1"/>
          </p:cNvPicPr>
          <p:nvPr/>
        </p:nvPicPr>
        <p:blipFill>
          <a:blip r:embed="rId3"/>
          <a:stretch>
            <a:fillRect/>
          </a:stretch>
        </p:blipFill>
        <p:spPr>
          <a:xfrm>
            <a:off x="761557" y="1684906"/>
            <a:ext cx="5223548" cy="3488188"/>
          </a:xfrm>
          <a:prstGeom prst="rect">
            <a:avLst/>
          </a:prstGeom>
          <a:ln>
            <a:solidFill>
              <a:schemeClr val="tx1"/>
            </a:solidFill>
          </a:ln>
        </p:spPr>
      </p:pic>
    </p:spTree>
    <p:extLst>
      <p:ext uri="{BB962C8B-B14F-4D97-AF65-F5344CB8AC3E}">
        <p14:creationId xmlns:p14="http://schemas.microsoft.com/office/powerpoint/2010/main" val="69737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1AE9C-D11D-F074-8573-FDD7839E2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89221-F476-A6B3-4E44-E81D28C2B242}"/>
              </a:ext>
            </a:extLst>
          </p:cNvPr>
          <p:cNvSpPr>
            <a:spLocks noGrp="1"/>
          </p:cNvSpPr>
          <p:nvPr>
            <p:ph type="title"/>
          </p:nvPr>
        </p:nvSpPr>
        <p:spPr/>
        <p:txBody>
          <a:bodyPr/>
          <a:lstStyle/>
          <a:p>
            <a:r>
              <a:rPr lang="en-GB" dirty="0"/>
              <a:t>Assessment: Post Covid – Pre AI (2021-22)</a:t>
            </a:r>
          </a:p>
        </p:txBody>
      </p:sp>
      <p:sp>
        <p:nvSpPr>
          <p:cNvPr id="4" name="Slide Number Placeholder 3">
            <a:extLst>
              <a:ext uri="{FF2B5EF4-FFF2-40B4-BE49-F238E27FC236}">
                <a16:creationId xmlns:a16="http://schemas.microsoft.com/office/drawing/2014/main" id="{BE285702-B8FD-AC12-FC40-963B58A16B9E}"/>
              </a:ext>
            </a:extLst>
          </p:cNvPr>
          <p:cNvSpPr>
            <a:spLocks noGrp="1"/>
          </p:cNvSpPr>
          <p:nvPr>
            <p:ph type="sldNum" sz="quarter" idx="12"/>
          </p:nvPr>
        </p:nvSpPr>
        <p:spPr/>
        <p:txBody>
          <a:bodyPr/>
          <a:lstStyle/>
          <a:p>
            <a:fld id="{F713075A-BE24-4632-B960-64683591E452}" type="slidenum">
              <a:rPr lang="en-GB" smtClean="0"/>
              <a:t>9</a:t>
            </a:fld>
            <a:endParaRPr lang="en-GB"/>
          </a:p>
        </p:txBody>
      </p:sp>
      <p:sp>
        <p:nvSpPr>
          <p:cNvPr id="9" name="TextBox 8">
            <a:extLst>
              <a:ext uri="{FF2B5EF4-FFF2-40B4-BE49-F238E27FC236}">
                <a16:creationId xmlns:a16="http://schemas.microsoft.com/office/drawing/2014/main" id="{453C4FA6-A8DC-A93F-E913-8B47189027E8}"/>
              </a:ext>
            </a:extLst>
          </p:cNvPr>
          <p:cNvSpPr txBox="1"/>
          <p:nvPr/>
        </p:nvSpPr>
        <p:spPr>
          <a:xfrm>
            <a:off x="926690" y="2555600"/>
            <a:ext cx="4707194" cy="1477328"/>
          </a:xfrm>
          <a:prstGeom prst="rect">
            <a:avLst/>
          </a:prstGeom>
          <a:noFill/>
        </p:spPr>
        <p:txBody>
          <a:bodyPr wrap="square" rtlCol="0">
            <a:spAutoFit/>
          </a:bodyPr>
          <a:lstStyle/>
          <a:p>
            <a:r>
              <a:rPr lang="en-GB" b="1" dirty="0"/>
              <a:t>Retained/increased</a:t>
            </a:r>
          </a:p>
          <a:p>
            <a:pPr marL="285750" indent="-285750">
              <a:buFont typeface="Arial" panose="020B0604020202020204" pitchFamily="34" charset="0"/>
              <a:buChar char="•"/>
            </a:pPr>
            <a:r>
              <a:rPr lang="en-GB" dirty="0"/>
              <a:t>Integrity concerns</a:t>
            </a:r>
          </a:p>
          <a:p>
            <a:pPr marL="285750" indent="-285750">
              <a:buFont typeface="Arial" panose="020B0604020202020204" pitchFamily="34" charset="0"/>
              <a:buChar char="•"/>
            </a:pPr>
            <a:r>
              <a:rPr lang="en-GB" dirty="0"/>
              <a:t>Fairness &amp; student experience</a:t>
            </a:r>
          </a:p>
          <a:p>
            <a:pPr marL="285750" indent="-285750">
              <a:buFont typeface="Arial" panose="020B0604020202020204" pitchFamily="34" charset="0"/>
              <a:buChar char="•"/>
            </a:pPr>
            <a:r>
              <a:rPr lang="en-GB" dirty="0"/>
              <a:t>Policy standards &amp; campus presence</a:t>
            </a:r>
          </a:p>
          <a:p>
            <a:pPr marL="285750" indent="-285750">
              <a:buFont typeface="Arial" panose="020B0604020202020204" pitchFamily="34" charset="0"/>
              <a:buChar char="•"/>
            </a:pPr>
            <a:r>
              <a:rPr lang="en-GB" dirty="0"/>
              <a:t>Compromised with BYOD PC-based</a:t>
            </a:r>
          </a:p>
        </p:txBody>
      </p:sp>
      <p:sp>
        <p:nvSpPr>
          <p:cNvPr id="6" name="TextBox 5">
            <a:extLst>
              <a:ext uri="{FF2B5EF4-FFF2-40B4-BE49-F238E27FC236}">
                <a16:creationId xmlns:a16="http://schemas.microsoft.com/office/drawing/2014/main" id="{281334ED-AF43-1BCF-2DA1-2A09FA354C3C}"/>
              </a:ext>
            </a:extLst>
          </p:cNvPr>
          <p:cNvSpPr txBox="1"/>
          <p:nvPr/>
        </p:nvSpPr>
        <p:spPr>
          <a:xfrm>
            <a:off x="926690" y="4200076"/>
            <a:ext cx="4707194" cy="1200329"/>
          </a:xfrm>
          <a:prstGeom prst="rect">
            <a:avLst/>
          </a:prstGeom>
          <a:noFill/>
        </p:spPr>
        <p:txBody>
          <a:bodyPr wrap="square" rtlCol="0">
            <a:spAutoFit/>
          </a:bodyPr>
          <a:lstStyle/>
          <a:p>
            <a:r>
              <a:rPr lang="en-GB" b="1" dirty="0"/>
              <a:t>Decreased</a:t>
            </a:r>
          </a:p>
          <a:p>
            <a:pPr marL="285750" indent="-285750">
              <a:buFont typeface="Arial" panose="020B0604020202020204" pitchFamily="34" charset="0"/>
              <a:buChar char="•"/>
            </a:pPr>
            <a:r>
              <a:rPr lang="en-GB" dirty="0"/>
              <a:t>Shift to coursework/authentic</a:t>
            </a:r>
          </a:p>
          <a:p>
            <a:pPr marL="285750" indent="-285750">
              <a:buFont typeface="Arial" panose="020B0604020202020204" pitchFamily="34" charset="0"/>
              <a:buChar char="•"/>
            </a:pPr>
            <a:r>
              <a:rPr lang="en-GB" dirty="0"/>
              <a:t>Logistics &amp; admin burden</a:t>
            </a:r>
          </a:p>
          <a:p>
            <a:pPr marL="285750" indent="-285750">
              <a:buFont typeface="Arial" panose="020B0604020202020204" pitchFamily="34" charset="0"/>
              <a:buChar char="•"/>
            </a:pPr>
            <a:r>
              <a:rPr lang="en-GB" dirty="0"/>
              <a:t>Discipline fit (e.g. for quant. subjects)</a:t>
            </a:r>
          </a:p>
        </p:txBody>
      </p:sp>
      <p:sp>
        <p:nvSpPr>
          <p:cNvPr id="7" name="TextBox 6">
            <a:extLst>
              <a:ext uri="{FF2B5EF4-FFF2-40B4-BE49-F238E27FC236}">
                <a16:creationId xmlns:a16="http://schemas.microsoft.com/office/drawing/2014/main" id="{60A9E42B-DEEA-47EC-D620-735D03A4AABC}"/>
              </a:ext>
            </a:extLst>
          </p:cNvPr>
          <p:cNvSpPr txBox="1"/>
          <p:nvPr/>
        </p:nvSpPr>
        <p:spPr>
          <a:xfrm>
            <a:off x="6558116" y="2555600"/>
            <a:ext cx="4707194" cy="1200329"/>
          </a:xfrm>
          <a:prstGeom prst="rect">
            <a:avLst/>
          </a:prstGeom>
          <a:noFill/>
        </p:spPr>
        <p:txBody>
          <a:bodyPr wrap="square" rtlCol="0">
            <a:spAutoFit/>
          </a:bodyPr>
          <a:lstStyle/>
          <a:p>
            <a:r>
              <a:rPr lang="en-GB" b="1" dirty="0"/>
              <a:t>Retained/increased</a:t>
            </a:r>
          </a:p>
          <a:p>
            <a:pPr marL="285750" indent="-285750">
              <a:buFont typeface="Arial" panose="020B0604020202020204" pitchFamily="34" charset="0"/>
              <a:buChar char="•"/>
            </a:pPr>
            <a:r>
              <a:rPr lang="en-GB" dirty="0"/>
              <a:t>Cost &amp; efficiency</a:t>
            </a:r>
          </a:p>
          <a:p>
            <a:pPr marL="285750" indent="-285750">
              <a:buFont typeface="Arial" panose="020B0604020202020204" pitchFamily="34" charset="0"/>
              <a:buChar char="•"/>
            </a:pPr>
            <a:r>
              <a:rPr lang="en-GB" dirty="0"/>
              <a:t>Access &amp; flexibility</a:t>
            </a:r>
          </a:p>
          <a:p>
            <a:pPr marL="285750" indent="-285750">
              <a:buFont typeface="Arial" panose="020B0604020202020204" pitchFamily="34" charset="0"/>
              <a:buChar char="•"/>
            </a:pPr>
            <a:r>
              <a:rPr lang="en-GB" dirty="0"/>
              <a:t>Path dependence &amp; inertia</a:t>
            </a:r>
          </a:p>
        </p:txBody>
      </p:sp>
      <p:sp>
        <p:nvSpPr>
          <p:cNvPr id="8" name="TextBox 7">
            <a:extLst>
              <a:ext uri="{FF2B5EF4-FFF2-40B4-BE49-F238E27FC236}">
                <a16:creationId xmlns:a16="http://schemas.microsoft.com/office/drawing/2014/main" id="{32153E1C-CDDD-84F1-C200-DF9979F480A7}"/>
              </a:ext>
            </a:extLst>
          </p:cNvPr>
          <p:cNvSpPr txBox="1"/>
          <p:nvPr/>
        </p:nvSpPr>
        <p:spPr>
          <a:xfrm>
            <a:off x="6558116" y="4200075"/>
            <a:ext cx="4707194" cy="1200329"/>
          </a:xfrm>
          <a:prstGeom prst="rect">
            <a:avLst/>
          </a:prstGeom>
          <a:noFill/>
        </p:spPr>
        <p:txBody>
          <a:bodyPr wrap="square" rtlCol="0">
            <a:spAutoFit/>
          </a:bodyPr>
          <a:lstStyle/>
          <a:p>
            <a:r>
              <a:rPr lang="en-GB" b="1" dirty="0"/>
              <a:t>Decreased</a:t>
            </a:r>
          </a:p>
          <a:p>
            <a:pPr marL="285750" indent="-285750">
              <a:buFont typeface="Arial" panose="020B0604020202020204" pitchFamily="34" charset="0"/>
              <a:buChar char="•"/>
            </a:pPr>
            <a:r>
              <a:rPr lang="en-GB" dirty="0"/>
              <a:t>Integrity concerns </a:t>
            </a:r>
          </a:p>
          <a:p>
            <a:pPr marL="285750" indent="-285750">
              <a:buFont typeface="Arial" panose="020B0604020202020204" pitchFamily="34" charset="0"/>
              <a:buChar char="•"/>
            </a:pPr>
            <a:r>
              <a:rPr lang="en-GB" dirty="0"/>
              <a:t>Fairness &amp; reliability</a:t>
            </a:r>
          </a:p>
          <a:p>
            <a:pPr marL="285750" indent="-285750">
              <a:buFont typeface="Arial" panose="020B0604020202020204" pitchFamily="34" charset="0"/>
              <a:buChar char="•"/>
            </a:pPr>
            <a:r>
              <a:rPr lang="en-GB" dirty="0"/>
              <a:t>Policy standards &amp; campus presence</a:t>
            </a:r>
          </a:p>
        </p:txBody>
      </p:sp>
      <p:sp>
        <p:nvSpPr>
          <p:cNvPr id="10" name="TextBox 9">
            <a:extLst>
              <a:ext uri="{FF2B5EF4-FFF2-40B4-BE49-F238E27FC236}">
                <a16:creationId xmlns:a16="http://schemas.microsoft.com/office/drawing/2014/main" id="{8CD82690-1E05-161B-8AE8-73FC7F6778FA}"/>
              </a:ext>
            </a:extLst>
          </p:cNvPr>
          <p:cNvSpPr txBox="1"/>
          <p:nvPr/>
        </p:nvSpPr>
        <p:spPr>
          <a:xfrm>
            <a:off x="926689" y="1857836"/>
            <a:ext cx="3972233" cy="369332"/>
          </a:xfrm>
          <a:prstGeom prst="rect">
            <a:avLst/>
          </a:prstGeom>
          <a:solidFill>
            <a:schemeClr val="accent1">
              <a:lumMod val="20000"/>
              <a:lumOff val="80000"/>
            </a:schemeClr>
          </a:solidFill>
        </p:spPr>
        <p:txBody>
          <a:bodyPr wrap="square" rtlCol="0">
            <a:spAutoFit/>
          </a:bodyPr>
          <a:lstStyle/>
          <a:p>
            <a:pPr algn="ctr"/>
            <a:r>
              <a:rPr lang="en-GB" b="1" dirty="0"/>
              <a:t>IN-PERSON EXAMS</a:t>
            </a:r>
            <a:endParaRPr lang="en-GB" dirty="0"/>
          </a:p>
        </p:txBody>
      </p:sp>
      <p:sp>
        <p:nvSpPr>
          <p:cNvPr id="14" name="TextBox 13">
            <a:extLst>
              <a:ext uri="{FF2B5EF4-FFF2-40B4-BE49-F238E27FC236}">
                <a16:creationId xmlns:a16="http://schemas.microsoft.com/office/drawing/2014/main" id="{51BCE228-CB58-FC04-9976-E5E3095D2397}"/>
              </a:ext>
            </a:extLst>
          </p:cNvPr>
          <p:cNvSpPr txBox="1"/>
          <p:nvPr/>
        </p:nvSpPr>
        <p:spPr>
          <a:xfrm>
            <a:off x="6558116" y="1799329"/>
            <a:ext cx="3972233" cy="369332"/>
          </a:xfrm>
          <a:prstGeom prst="rect">
            <a:avLst/>
          </a:prstGeom>
          <a:solidFill>
            <a:schemeClr val="accent1">
              <a:lumMod val="20000"/>
              <a:lumOff val="80000"/>
            </a:schemeClr>
          </a:solidFill>
        </p:spPr>
        <p:txBody>
          <a:bodyPr wrap="square" rtlCol="0">
            <a:spAutoFit/>
          </a:bodyPr>
          <a:lstStyle/>
          <a:p>
            <a:pPr algn="ctr"/>
            <a:r>
              <a:rPr lang="en-GB" b="1" dirty="0"/>
              <a:t>ONLINE EXAMS</a:t>
            </a:r>
            <a:endParaRPr lang="en-GB" dirty="0"/>
          </a:p>
        </p:txBody>
      </p:sp>
      <p:sp>
        <p:nvSpPr>
          <p:cNvPr id="15" name="TextBox 14">
            <a:extLst>
              <a:ext uri="{FF2B5EF4-FFF2-40B4-BE49-F238E27FC236}">
                <a16:creationId xmlns:a16="http://schemas.microsoft.com/office/drawing/2014/main" id="{F026C811-BDD4-4A3C-8628-0756265F84C6}"/>
              </a:ext>
            </a:extLst>
          </p:cNvPr>
          <p:cNvSpPr txBox="1"/>
          <p:nvPr/>
        </p:nvSpPr>
        <p:spPr>
          <a:xfrm>
            <a:off x="1828799" y="5802352"/>
            <a:ext cx="8153401" cy="830997"/>
          </a:xfrm>
          <a:prstGeom prst="rect">
            <a:avLst/>
          </a:prstGeom>
          <a:noFill/>
        </p:spPr>
        <p:txBody>
          <a:bodyPr wrap="square" rtlCol="0">
            <a:spAutoFit/>
          </a:bodyPr>
          <a:lstStyle/>
          <a:p>
            <a:pPr algn="ctr"/>
            <a:r>
              <a:rPr lang="en-GB" sz="2400" b="1" dirty="0">
                <a:solidFill>
                  <a:schemeClr val="accent5">
                    <a:lumMod val="50000"/>
                  </a:schemeClr>
                </a:solidFill>
              </a:rPr>
              <a:t>Where is pedagogy? Where are the learning outcomes?</a:t>
            </a:r>
            <a:br>
              <a:rPr lang="en-GB" sz="2400" b="1" dirty="0">
                <a:solidFill>
                  <a:schemeClr val="accent5">
                    <a:lumMod val="50000"/>
                  </a:schemeClr>
                </a:solidFill>
              </a:rPr>
            </a:br>
            <a:r>
              <a:rPr lang="en-GB" sz="2400" b="1" dirty="0">
                <a:solidFill>
                  <a:schemeClr val="accent5">
                    <a:lumMod val="50000"/>
                  </a:schemeClr>
                </a:solidFill>
              </a:rPr>
              <a:t>Where is fitness for purpose in design?</a:t>
            </a:r>
            <a:endParaRPr lang="en-GB" sz="2400" dirty="0">
              <a:solidFill>
                <a:schemeClr val="accent5">
                  <a:lumMod val="50000"/>
                </a:schemeClr>
              </a:solidFill>
            </a:endParaRPr>
          </a:p>
        </p:txBody>
      </p:sp>
    </p:spTree>
    <p:extLst>
      <p:ext uri="{BB962C8B-B14F-4D97-AF65-F5344CB8AC3E}">
        <p14:creationId xmlns:p14="http://schemas.microsoft.com/office/powerpoint/2010/main" val="9494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1706</Words>
  <Application>Microsoft Office PowerPoint</Application>
  <PresentationFormat>Widescreen</PresentationFormat>
  <Paragraphs>232</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Changes in economics assessment design: responses to AI and the pandemic </vt:lpstr>
      <vt:lpstr>RES Statement on Modes of Assessment in Economics Pedagogy 2022</vt:lpstr>
      <vt:lpstr>Relevant Literature</vt:lpstr>
      <vt:lpstr>Background</vt:lpstr>
      <vt:lpstr>Research Questions</vt:lpstr>
      <vt:lpstr>The Survey Instrument</vt:lpstr>
      <vt:lpstr>Demographics</vt:lpstr>
      <vt:lpstr>Assessment: Post Covid – Pre AI (2021-22)</vt:lpstr>
      <vt:lpstr>Assessment: Post Covid – Pre AI (2021-22)</vt:lpstr>
      <vt:lpstr>Institutional Response to AI (2022-24)</vt:lpstr>
      <vt:lpstr>Assessment: Post Covid – Post AI</vt:lpstr>
      <vt:lpstr>Assessment: Post Covid – Post AI</vt:lpstr>
      <vt:lpstr>What was the dominant driver to institutional  return to in-person exams?</vt:lpstr>
      <vt:lpstr>More insights into AI</vt:lpstr>
      <vt:lpstr>Summary of Findings</vt:lpstr>
      <vt:lpstr>What is missing?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economics assessment design: responses to AI and the pandemic</dc:title>
  <dc:creator>Caroline Elliott</dc:creator>
  <cp:lastModifiedBy>Martin Poulter</cp:lastModifiedBy>
  <cp:revision>39</cp:revision>
  <cp:lastPrinted>2025-09-08T23:26:49Z</cp:lastPrinted>
  <dcterms:created xsi:type="dcterms:W3CDTF">2021-08-31T12:25:39Z</dcterms:created>
  <dcterms:modified xsi:type="dcterms:W3CDTF">2025-10-14T15:37:32Z</dcterms:modified>
</cp:coreProperties>
</file>