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81" r:id="rId3"/>
    <p:sldId id="285" r:id="rId4"/>
    <p:sldId id="282" r:id="rId5"/>
    <p:sldId id="286" r:id="rId6"/>
    <p:sldId id="283" r:id="rId7"/>
    <p:sldId id="287" r:id="rId8"/>
    <p:sldId id="289" r:id="rId9"/>
    <p:sldId id="288" r:id="rId10"/>
    <p:sldId id="291" r:id="rId11"/>
    <p:sldId id="290" r:id="rId12"/>
    <p:sldId id="273" r:id="rId13"/>
    <p:sldId id="28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8"/>
    <p:restoredTop sz="94694"/>
  </p:normalViewPr>
  <p:slideViewPr>
    <p:cSldViewPr snapToGrid="0">
      <p:cViewPr varScale="1">
        <p:scale>
          <a:sx n="60" d="100"/>
          <a:sy n="60" d="100"/>
        </p:scale>
        <p:origin x="61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9873-C19B-3E61-69BF-9C7E016B0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4EFE1-2748-7AC2-26FB-051A8F93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7D2F-71B7-5589-A672-260A5845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7A1F1-FC30-BB40-3451-378F66EC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B897-9E9D-7711-631D-BB00A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3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706FA-F9B6-15FF-739A-3FE11D27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8E4D3-2471-83C6-79FC-6F0ECEE8B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07F19-78CF-56B8-E4D9-A8A1FA46B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24BBE-7CDD-C4B0-B2DF-B66F6EAE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3130-05E4-3C6A-AE29-1F3A3608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A28E48-A988-991C-D9E7-B4762F7E2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4DEE2-22DA-0E56-BFDA-14A15FF3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79D7-349F-CB88-955D-B624A65B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3761F-AE61-A6CC-32B3-3C5CD558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4CACC-1B04-99B6-A78E-ADAE0324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3A1F-0D99-74C6-31BA-EE9ACAA0E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478C-9108-2620-5F09-FB81E574E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B6BE6-9286-666C-4364-825A1EE6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B212-3739-F659-31CE-14FADF64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4B4F-5A6F-E0F4-811F-00B9731C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0E6-1F8B-2287-2E34-E0895D0D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29F6D-6618-C5BB-C965-9D29B4BCB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57F3E-E8B1-60DC-9F96-B8B89081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E9326-5E38-A6BF-A320-AB96FCF3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94D4B-801B-7F05-A01B-ED461C22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3BE2-B764-D769-EE53-484B50A68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A748-9FB7-4592-ED5F-4BCC9AC89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D4C01-6E25-59CE-04D5-A28F92397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93B0-59E8-657B-099D-CE4DA78B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5FE70-BDF3-24E3-E26D-C712E991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58B3-2D45-869C-4FD8-B9EC6EF2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608E-1824-4A6A-E2DB-D3A3BDEA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567CC-0797-D949-FA51-A242D008E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20361-B4A8-55A9-0072-DC7F5AA4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356AD-5B20-C8E2-6C20-BB54F291E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678F3D-8A3B-7FF0-8D88-62DA7A3E0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00AB9-0A72-9BAC-02BC-D396E8B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C43BFC-943F-83EE-E24A-84A85FEB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334A8-75DE-C59E-DF0B-C6BDB91A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93F35-913D-9789-F281-6B019974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DA43D-0A00-5361-4F8C-F143FFFF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C5E07-7F4F-1C14-2F1C-68221567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23E5D-D215-B8DD-7CBD-F7E4321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31205-8EAC-ED2D-4725-8574FB45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E1F7F-2533-0F8D-D00E-792DE2D4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BB09-C47E-88D7-713B-6AD66115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7FFC-8D00-1959-0A73-CC9B18A3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19A6C-2A6A-8592-C177-9879521E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14B15-0EB1-ACD2-3183-6B5AFF6D3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60D0-6B38-5D4D-E13D-679F21F9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55F2-B662-F65C-ED7C-84FD0270C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DF3B8-AEEC-9B29-0E1C-9A358D3D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65AD-DF5B-6ABF-9162-A3CDEF74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D195C-344B-E54C-254A-533E366CD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73DFF-2409-69CD-D962-7B3AC5453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B9FFA-E55C-D345-1BCE-DCBC6AE1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1AE77-507E-E5F2-E333-6880C9A2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A6D1-54EB-8E8F-7B05-B2BC3D70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70D7A-3F32-437A-B93B-105CC97E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39461-A691-020C-EEAA-2A6AB48ED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498BC-52A8-3063-DF2C-C1A38C52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640C-8096-B048-8B12-F25017A1C69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332A9-A1EA-D9EF-66C1-A39549CD4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ACDA-1842-1029-0D6B-51341882E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FF66-FA31-B54E-AA24-60EBC07E5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B07C56-F39C-1497-E6B5-D1977937EC99}"/>
              </a:ext>
            </a:extLst>
          </p:cNvPr>
          <p:cNvSpPr txBox="1"/>
          <p:nvPr/>
        </p:nvSpPr>
        <p:spPr>
          <a:xfrm>
            <a:off x="352423" y="3207720"/>
            <a:ext cx="4418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Lavinia Moldovan </a:t>
            </a:r>
          </a:p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(Mount Royal University)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2E544-BE92-DEB6-493A-DAE80D2BC2EC}"/>
              </a:ext>
            </a:extLst>
          </p:cNvPr>
          <p:cNvSpPr txBox="1"/>
          <p:nvPr/>
        </p:nvSpPr>
        <p:spPr>
          <a:xfrm>
            <a:off x="352423" y="4539736"/>
            <a:ext cx="4911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Ramin </a:t>
            </a:r>
            <a:r>
              <a:rPr lang="en-US" sz="30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Nasshei</a:t>
            </a:r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r>
              <a:rPr lang="en-US" sz="3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(University College London)</a:t>
            </a:r>
          </a:p>
        </p:txBody>
      </p:sp>
      <p:pic>
        <p:nvPicPr>
          <p:cNvPr id="8" name="Picture 7" descr="A photo of a building&#10;&#10;Description automatically generated with medium confidence">
            <a:extLst>
              <a:ext uri="{FF2B5EF4-FFF2-40B4-BE49-F238E27FC236}">
                <a16:creationId xmlns:a16="http://schemas.microsoft.com/office/drawing/2014/main" id="{33FFE461-9374-19D8-5DC9-3E2F635C7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3" t="20456" r="6575" b="4638"/>
          <a:stretch/>
        </p:blipFill>
        <p:spPr>
          <a:xfrm>
            <a:off x="7010399" y="0"/>
            <a:ext cx="5181601" cy="473419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1602C87-371B-7DF5-170C-7B113D79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172" y="6023669"/>
            <a:ext cx="3834661" cy="7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6018-B572-682D-E377-90F95CB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and white image of a person with wings&#10;&#10;Description automatically generated">
            <a:extLst>
              <a:ext uri="{FF2B5EF4-FFF2-40B4-BE49-F238E27FC236}">
                <a16:creationId xmlns:a16="http://schemas.microsoft.com/office/drawing/2014/main" id="{8FD57E79-73C5-570B-8B24-A0CEEE623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1" t="4896" r="1708" b="1401"/>
          <a:stretch/>
        </p:blipFill>
        <p:spPr>
          <a:xfrm>
            <a:off x="539646" y="170587"/>
            <a:ext cx="11332564" cy="651682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875B4-5B45-17B0-0911-CF3E312C93AE}"/>
              </a:ext>
            </a:extLst>
          </p:cNvPr>
          <p:cNvSpPr/>
          <p:nvPr/>
        </p:nvSpPr>
        <p:spPr>
          <a:xfrm>
            <a:off x="153025" y="1477028"/>
            <a:ext cx="7639987" cy="450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06018-B572-682D-E377-90F95CB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and white image of a person with wings&#10;&#10;Description automatically generated">
            <a:extLst>
              <a:ext uri="{FF2B5EF4-FFF2-40B4-BE49-F238E27FC236}">
                <a16:creationId xmlns:a16="http://schemas.microsoft.com/office/drawing/2014/main" id="{8FD57E79-73C5-570B-8B24-A0CEEE623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11" t="4896" r="1708" b="1401"/>
          <a:stretch/>
        </p:blipFill>
        <p:spPr>
          <a:xfrm>
            <a:off x="539646" y="170587"/>
            <a:ext cx="11332564" cy="6516826"/>
          </a:xfrm>
        </p:spPr>
      </p:pic>
    </p:spTree>
    <p:extLst>
      <p:ext uri="{BB962C8B-B14F-4D97-AF65-F5344CB8AC3E}">
        <p14:creationId xmlns:p14="http://schemas.microsoft.com/office/powerpoint/2010/main" val="220209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F543-9E1E-A7AF-E12A-F7B7462C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6" y="4043328"/>
            <a:ext cx="6272338" cy="2437457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Photo, title, abstract</a:t>
            </a:r>
          </a:p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High school, UG</a:t>
            </a:r>
          </a:p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CORE Econ book concepts</a:t>
            </a:r>
          </a:p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Assessed or extracurricular</a:t>
            </a:r>
          </a:p>
        </p:txBody>
      </p:sp>
      <p:pic>
        <p:nvPicPr>
          <p:cNvPr id="5" name="Picture 4" descr="A photo of a building&#10;&#10;Description automatically generated with medium confidence">
            <a:extLst>
              <a:ext uri="{FF2B5EF4-FFF2-40B4-BE49-F238E27FC236}">
                <a16:creationId xmlns:a16="http://schemas.microsoft.com/office/drawing/2014/main" id="{6BDB3689-498D-2FF6-2B0D-6163547BD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3" t="20456" r="6575" b="4638"/>
          <a:stretch/>
        </p:blipFill>
        <p:spPr>
          <a:xfrm>
            <a:off x="6821214" y="105104"/>
            <a:ext cx="5181601" cy="47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F543-9E1E-A7AF-E12A-F7B7462C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6" y="4028339"/>
            <a:ext cx="6976186" cy="2342482"/>
          </a:xfrm>
        </p:spPr>
        <p:txBody>
          <a:bodyPr>
            <a:normAutofit fontScale="92500"/>
          </a:bodyPr>
          <a:lstStyle/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44 University Submissions</a:t>
            </a:r>
          </a:p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36 High School Submissions</a:t>
            </a:r>
          </a:p>
          <a:p>
            <a:r>
              <a:rPr lang="en-US" sz="35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Europe, Canada, UAE, South Korea, South Africa, India, Singapore </a:t>
            </a:r>
          </a:p>
        </p:txBody>
      </p:sp>
      <p:pic>
        <p:nvPicPr>
          <p:cNvPr id="5" name="Picture 4" descr="A photo of a building&#10;&#10;Description automatically generated with medium confidence">
            <a:extLst>
              <a:ext uri="{FF2B5EF4-FFF2-40B4-BE49-F238E27FC236}">
                <a16:creationId xmlns:a16="http://schemas.microsoft.com/office/drawing/2014/main" id="{6BDB3689-498D-2FF6-2B0D-6163547BD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3" t="20456" r="6575" b="4638"/>
          <a:stretch/>
        </p:blipFill>
        <p:spPr>
          <a:xfrm>
            <a:off x="6821214" y="105104"/>
            <a:ext cx="5181601" cy="47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0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hoto&#10;&#10;Description automatically generated">
            <a:extLst>
              <a:ext uri="{FF2B5EF4-FFF2-40B4-BE49-F238E27FC236}">
                <a16:creationId xmlns:a16="http://schemas.microsoft.com/office/drawing/2014/main" id="{3AE1FA71-999C-AB00-AF01-59EFDCCC3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62" b="5361"/>
          <a:stretch/>
        </p:blipFill>
        <p:spPr>
          <a:xfrm>
            <a:off x="0" y="666671"/>
            <a:ext cx="12192000" cy="6191329"/>
          </a:xfrm>
          <a:prstGeom prst="rect">
            <a:avLst/>
          </a:prstGeom>
        </p:spPr>
      </p:pic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A4857052-B96D-7093-4940-79C067D4D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02" y="5295013"/>
            <a:ext cx="1413085" cy="1413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FD96B-D6A5-ECAB-41F1-6CA0932DD0AA}"/>
              </a:ext>
            </a:extLst>
          </p:cNvPr>
          <p:cNvSpPr txBox="1"/>
          <p:nvPr/>
        </p:nvSpPr>
        <p:spPr>
          <a:xfrm>
            <a:off x="3244470" y="117273"/>
            <a:ext cx="5925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https://</a:t>
            </a:r>
            <a:r>
              <a:rPr lang="en-US" sz="2200" b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www.core-econ.org</a:t>
            </a:r>
            <a:r>
              <a:rPr lang="en-US" sz="2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/econ-frame-2023/</a:t>
            </a:r>
          </a:p>
        </p:txBody>
      </p:sp>
    </p:spTree>
    <p:extLst>
      <p:ext uri="{BB962C8B-B14F-4D97-AF65-F5344CB8AC3E}">
        <p14:creationId xmlns:p14="http://schemas.microsoft.com/office/powerpoint/2010/main" val="191503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295C-C6E0-E188-87C3-40D1FE18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ellow box with text on it&#10;&#10;Description automatically generated">
            <a:extLst>
              <a:ext uri="{FF2B5EF4-FFF2-40B4-BE49-F238E27FC236}">
                <a16:creationId xmlns:a16="http://schemas.microsoft.com/office/drawing/2014/main" id="{88EA43B4-2F19-5108-D815-F54CE064A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2" t="8484" r="2628" b="2804"/>
          <a:stretch/>
        </p:blipFill>
        <p:spPr>
          <a:xfrm>
            <a:off x="75367" y="153649"/>
            <a:ext cx="12041265" cy="65507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DDB63E-0B4B-7A59-F35F-FB7944042911}"/>
              </a:ext>
            </a:extLst>
          </p:cNvPr>
          <p:cNvSpPr/>
          <p:nvPr/>
        </p:nvSpPr>
        <p:spPr>
          <a:xfrm>
            <a:off x="284814" y="1379096"/>
            <a:ext cx="7303656" cy="510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295C-C6E0-E188-87C3-40D1FE18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yellow box with text on it&#10;&#10;Description automatically generated">
            <a:extLst>
              <a:ext uri="{FF2B5EF4-FFF2-40B4-BE49-F238E27FC236}">
                <a16:creationId xmlns:a16="http://schemas.microsoft.com/office/drawing/2014/main" id="{88EA43B4-2F19-5108-D815-F54CE064A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22" t="8484" r="2628" b="2804"/>
          <a:stretch/>
        </p:blipFill>
        <p:spPr>
          <a:xfrm>
            <a:off x="75367" y="153649"/>
            <a:ext cx="12041265" cy="6550701"/>
          </a:xfrm>
        </p:spPr>
      </p:pic>
    </p:spTree>
    <p:extLst>
      <p:ext uri="{BB962C8B-B14F-4D97-AF65-F5344CB8AC3E}">
        <p14:creationId xmlns:p14="http://schemas.microsoft.com/office/powerpoint/2010/main" val="135377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5521-7276-D192-E0BE-B677FF1D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person with a picture of a city&#10;&#10;Description automatically generated">
            <a:extLst>
              <a:ext uri="{FF2B5EF4-FFF2-40B4-BE49-F238E27FC236}">
                <a16:creationId xmlns:a16="http://schemas.microsoft.com/office/drawing/2014/main" id="{14EDF15E-0F2A-DD62-0F32-F175DEC3E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" t="6680" r="931" b="1684"/>
          <a:stretch/>
        </p:blipFill>
        <p:spPr>
          <a:xfrm>
            <a:off x="383123" y="365125"/>
            <a:ext cx="11425754" cy="630549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E5A7AF-15F8-2471-1ACC-7E82D7F6F57D}"/>
              </a:ext>
            </a:extLst>
          </p:cNvPr>
          <p:cNvSpPr/>
          <p:nvPr/>
        </p:nvSpPr>
        <p:spPr>
          <a:xfrm>
            <a:off x="284814" y="1379096"/>
            <a:ext cx="7303656" cy="5105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5521-7276-D192-E0BE-B677FF1D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a person with a picture of a city&#10;&#10;Description automatically generated">
            <a:extLst>
              <a:ext uri="{FF2B5EF4-FFF2-40B4-BE49-F238E27FC236}">
                <a16:creationId xmlns:a16="http://schemas.microsoft.com/office/drawing/2014/main" id="{14EDF15E-0F2A-DD62-0F32-F175DEC3E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38" t="6680" r="931" b="1684"/>
          <a:stretch/>
        </p:blipFill>
        <p:spPr>
          <a:xfrm>
            <a:off x="383123" y="365125"/>
            <a:ext cx="11425754" cy="6305498"/>
          </a:xfrm>
        </p:spPr>
      </p:pic>
    </p:spTree>
    <p:extLst>
      <p:ext uri="{BB962C8B-B14F-4D97-AF65-F5344CB8AC3E}">
        <p14:creationId xmlns:p14="http://schemas.microsoft.com/office/powerpoint/2010/main" val="1476796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C6F3-0A05-0831-817E-F0FB91BD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olice officers in a street&#10;&#10;Description automatically generated">
            <a:extLst>
              <a:ext uri="{FF2B5EF4-FFF2-40B4-BE49-F238E27FC236}">
                <a16:creationId xmlns:a16="http://schemas.microsoft.com/office/drawing/2014/main" id="{B068715A-B824-3426-5F34-0AD198F01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87" t="3172" r="1527" b="1573"/>
          <a:stretch/>
        </p:blipFill>
        <p:spPr>
          <a:xfrm>
            <a:off x="329281" y="0"/>
            <a:ext cx="11533438" cy="67006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5AA927-4297-AC18-1B70-5A7B0F1685B1}"/>
              </a:ext>
            </a:extLst>
          </p:cNvPr>
          <p:cNvSpPr/>
          <p:nvPr/>
        </p:nvSpPr>
        <p:spPr>
          <a:xfrm>
            <a:off x="6096000" y="1387087"/>
            <a:ext cx="5611318" cy="4534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97D718-144B-46B6-8FAA-57481C7ADF35}"/>
              </a:ext>
            </a:extLst>
          </p:cNvPr>
          <p:cNvSpPr/>
          <p:nvPr/>
        </p:nvSpPr>
        <p:spPr>
          <a:xfrm>
            <a:off x="329281" y="5470913"/>
            <a:ext cx="5981578" cy="132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C6F3-0A05-0831-817E-F0FB91BD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olice officers in a street&#10;&#10;Description automatically generated">
            <a:extLst>
              <a:ext uri="{FF2B5EF4-FFF2-40B4-BE49-F238E27FC236}">
                <a16:creationId xmlns:a16="http://schemas.microsoft.com/office/drawing/2014/main" id="{B068715A-B824-3426-5F34-0AD198F01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87" t="3172" r="1527" b="1573"/>
          <a:stretch/>
        </p:blipFill>
        <p:spPr>
          <a:xfrm>
            <a:off x="329281" y="0"/>
            <a:ext cx="11533438" cy="6700603"/>
          </a:xfrm>
        </p:spPr>
      </p:pic>
    </p:spTree>
    <p:extLst>
      <p:ext uri="{BB962C8B-B14F-4D97-AF65-F5344CB8AC3E}">
        <p14:creationId xmlns:p14="http://schemas.microsoft.com/office/powerpoint/2010/main" val="306721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uilding&#10;&#10;Description automatically generated">
            <a:extLst>
              <a:ext uri="{FF2B5EF4-FFF2-40B4-BE49-F238E27FC236}">
                <a16:creationId xmlns:a16="http://schemas.microsoft.com/office/drawing/2014/main" id="{D88BAF32-9866-744D-E2B0-7E1132319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55" t="8340" r="859" b="1057"/>
          <a:stretch/>
        </p:blipFill>
        <p:spPr>
          <a:xfrm>
            <a:off x="599607" y="488685"/>
            <a:ext cx="11290102" cy="6211917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22146-59A3-B4D9-CFDE-F7F23580E472}"/>
              </a:ext>
            </a:extLst>
          </p:cNvPr>
          <p:cNvSpPr/>
          <p:nvPr/>
        </p:nvSpPr>
        <p:spPr>
          <a:xfrm>
            <a:off x="484681" y="1581959"/>
            <a:ext cx="7639987" cy="4504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3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uilding&#10;&#10;Description automatically generated">
            <a:extLst>
              <a:ext uri="{FF2B5EF4-FFF2-40B4-BE49-F238E27FC236}">
                <a16:creationId xmlns:a16="http://schemas.microsoft.com/office/drawing/2014/main" id="{D88BAF32-9866-744D-E2B0-7E1132319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55" t="8340" r="859" b="1057"/>
          <a:stretch/>
        </p:blipFill>
        <p:spPr>
          <a:xfrm>
            <a:off x="599607" y="488685"/>
            <a:ext cx="11290102" cy="6211917"/>
          </a:xfrm>
        </p:spPr>
      </p:pic>
    </p:spTree>
    <p:extLst>
      <p:ext uri="{BB962C8B-B14F-4D97-AF65-F5344CB8AC3E}">
        <p14:creationId xmlns:p14="http://schemas.microsoft.com/office/powerpoint/2010/main" val="119375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62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Econframe 2023: Can you capture Economics with a camera?</dc:title>
  <dc:creator>Nassehi, Ramin</dc:creator>
  <cp:lastModifiedBy>Martin Poulter</cp:lastModifiedBy>
  <cp:revision>20</cp:revision>
  <dcterms:created xsi:type="dcterms:W3CDTF">2023-08-31T09:03:04Z</dcterms:created>
  <dcterms:modified xsi:type="dcterms:W3CDTF">2023-09-26T16:11:09Z</dcterms:modified>
</cp:coreProperties>
</file>