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64" r:id="rId4"/>
    <p:sldId id="257" r:id="rId5"/>
    <p:sldId id="259" r:id="rId6"/>
    <p:sldId id="261" r:id="rId7"/>
    <p:sldId id="258" r:id="rId8"/>
    <p:sldId id="262" r:id="rId9"/>
    <p:sldId id="265" r:id="rId10"/>
    <p:sldId id="266" r:id="rId11"/>
    <p:sldId id="268" r:id="rId12"/>
    <p:sldId id="267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C9C3BE"/>
    <a:srgbClr val="47B27A"/>
    <a:srgbClr val="A20F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6FD6-77AD-FA68-1A9A-C260CD0CA7E7}" v="609" dt="2021-06-15T17:16:06.941"/>
    <p1510:client id="{F76358EC-F939-4614-9DF2-2564CB429BED}" v="47" dt="2021-06-15T15:29:26.628"/>
    <p1510:client id="{F8C00C12-72BA-4619-8F45-49FE49B01A89}" v="59" dt="2021-06-16T13:57:55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Lait" userId="61c1d52d-9154-4303-851c-8a9d4ee5c7ed" providerId="ADAL" clId="{F76358EC-F939-4614-9DF2-2564CB429BED}"/>
    <pc:docChg chg="custSel addSld delSld modSld">
      <pc:chgData name="Ashley Lait" userId="61c1d52d-9154-4303-851c-8a9d4ee5c7ed" providerId="ADAL" clId="{F76358EC-F939-4614-9DF2-2564CB429BED}" dt="2021-06-15T15:34:22.284" v="451" actId="207"/>
      <pc:docMkLst>
        <pc:docMk/>
      </pc:docMkLst>
      <pc:sldChg chg="addSp modSp mod">
        <pc:chgData name="Ashley Lait" userId="61c1d52d-9154-4303-851c-8a9d4ee5c7ed" providerId="ADAL" clId="{F76358EC-F939-4614-9DF2-2564CB429BED}" dt="2021-06-15T15:26:06.513" v="439" actId="403"/>
        <pc:sldMkLst>
          <pc:docMk/>
          <pc:sldMk cId="2414713823" sldId="256"/>
        </pc:sldMkLst>
        <pc:spChg chg="add mod">
          <ac:chgData name="Ashley Lait" userId="61c1d52d-9154-4303-851c-8a9d4ee5c7ed" providerId="ADAL" clId="{F76358EC-F939-4614-9DF2-2564CB429BED}" dt="2021-06-15T15:26:06.513" v="439" actId="403"/>
          <ac:spMkLst>
            <pc:docMk/>
            <pc:sldMk cId="2414713823" sldId="256"/>
            <ac:spMk id="2" creationId="{D3CC0FFA-18B0-41C6-AA3D-F62926D0A15B}"/>
          </ac:spMkLst>
        </pc:spChg>
        <pc:spChg chg="mod">
          <ac:chgData name="Ashley Lait" userId="61c1d52d-9154-4303-851c-8a9d4ee5c7ed" providerId="ADAL" clId="{F76358EC-F939-4614-9DF2-2564CB429BED}" dt="2021-06-15T15:17:50.482" v="16" actId="20577"/>
          <ac:spMkLst>
            <pc:docMk/>
            <pc:sldMk cId="2414713823" sldId="256"/>
            <ac:spMk id="5" creationId="{CC4B7BA8-3832-42ED-A71E-1CAAF9B18448}"/>
          </ac:spMkLst>
        </pc:spChg>
        <pc:spChg chg="mod">
          <ac:chgData name="Ashley Lait" userId="61c1d52d-9154-4303-851c-8a9d4ee5c7ed" providerId="ADAL" clId="{F76358EC-F939-4614-9DF2-2564CB429BED}" dt="2021-06-15T15:18:04.010" v="57" actId="20577"/>
          <ac:spMkLst>
            <pc:docMk/>
            <pc:sldMk cId="2414713823" sldId="256"/>
            <ac:spMk id="7" creationId="{3D93E7A0-7059-4B35-948F-397564784635}"/>
          </ac:spMkLst>
        </pc:sp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1435008926" sldId="257"/>
        </pc:sldMkLst>
      </pc:sldChg>
      <pc:sldChg chg="addSp delSp modSp add mod">
        <pc:chgData name="Ashley Lait" userId="61c1d52d-9154-4303-851c-8a9d4ee5c7ed" providerId="ADAL" clId="{F76358EC-F939-4614-9DF2-2564CB429BED}" dt="2021-06-15T15:25:55.181" v="437"/>
        <pc:sldMkLst>
          <pc:docMk/>
          <pc:sldMk cId="3349993497" sldId="257"/>
        </pc:sldMkLst>
        <pc:graphicFrameChg chg="modGraphic">
          <ac:chgData name="Ashley Lait" userId="61c1d52d-9154-4303-851c-8a9d4ee5c7ed" providerId="ADAL" clId="{F76358EC-F939-4614-9DF2-2564CB429BED}" dt="2021-06-15T15:25:55.181" v="437"/>
          <ac:graphicFrameMkLst>
            <pc:docMk/>
            <pc:sldMk cId="3349993497" sldId="257"/>
            <ac:graphicFrameMk id="4" creationId="{00000000-0000-0000-0000-000000000000}"/>
          </ac:graphicFrameMkLst>
        </pc:graphicFrameChg>
        <pc:picChg chg="add del mod">
          <ac:chgData name="Ashley Lait" userId="61c1d52d-9154-4303-851c-8a9d4ee5c7ed" providerId="ADAL" clId="{F76358EC-F939-4614-9DF2-2564CB429BED}" dt="2021-06-15T15:23:40.240" v="407" actId="478"/>
          <ac:picMkLst>
            <pc:docMk/>
            <pc:sldMk cId="3349993497" sldId="257"/>
            <ac:picMk id="6" creationId="{8192BCC5-07CE-4887-B473-E56249D3898E}"/>
          </ac:picMkLst>
        </pc:picChg>
        <pc:picChg chg="add mod">
          <ac:chgData name="Ashley Lait" userId="61c1d52d-9154-4303-851c-8a9d4ee5c7ed" providerId="ADAL" clId="{F76358EC-F939-4614-9DF2-2564CB429BED}" dt="2021-06-15T15:23:48.045" v="410"/>
          <ac:picMkLst>
            <pc:docMk/>
            <pc:sldMk cId="3349993497" sldId="257"/>
            <ac:picMk id="7" creationId="{4F219244-8EBE-4A87-80EB-46262E11D9D3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2861854687" sldId="258"/>
        </pc:sldMkLst>
      </pc:sldChg>
      <pc:sldChg chg="addSp modSp add">
        <pc:chgData name="Ashley Lait" userId="61c1d52d-9154-4303-851c-8a9d4ee5c7ed" providerId="ADAL" clId="{F76358EC-F939-4614-9DF2-2564CB429BED}" dt="2021-06-15T15:25:39.463" v="436" actId="207"/>
        <pc:sldMkLst>
          <pc:docMk/>
          <pc:sldMk cId="4292116883" sldId="258"/>
        </pc:sldMkLst>
        <pc:graphicFrameChg chg="mod">
          <ac:chgData name="Ashley Lait" userId="61c1d52d-9154-4303-851c-8a9d4ee5c7ed" providerId="ADAL" clId="{F76358EC-F939-4614-9DF2-2564CB429BED}" dt="2021-06-15T15:25:39.463" v="436" actId="207"/>
          <ac:graphicFrameMkLst>
            <pc:docMk/>
            <pc:sldMk cId="4292116883" sldId="258"/>
            <ac:graphicFrameMk id="6" creationId="{00000000-0000-0000-0000-000000000000}"/>
          </ac:graphicFrameMkLst>
        </pc:graphicFrameChg>
        <pc:picChg chg="add mod">
          <ac:chgData name="Ashley Lait" userId="61c1d52d-9154-4303-851c-8a9d4ee5c7ed" providerId="ADAL" clId="{F76358EC-F939-4614-9DF2-2564CB429BED}" dt="2021-06-15T15:24:03.909" v="416"/>
          <ac:picMkLst>
            <pc:docMk/>
            <pc:sldMk cId="4292116883" sldId="258"/>
            <ac:picMk id="7" creationId="{D66E1F8E-53E7-4CC4-89C6-F665E35F181C}"/>
          </ac:picMkLst>
        </pc:picChg>
      </pc:sldChg>
      <pc:sldChg chg="addSp modSp add mod">
        <pc:chgData name="Ashley Lait" userId="61c1d52d-9154-4303-851c-8a9d4ee5c7ed" providerId="ADAL" clId="{F76358EC-F939-4614-9DF2-2564CB429BED}" dt="2021-06-15T15:24:43.897" v="429" actId="20577"/>
        <pc:sldMkLst>
          <pc:docMk/>
          <pc:sldMk cId="2640931665" sldId="259"/>
        </pc:sldMkLst>
        <pc:spChg chg="mod">
          <ac:chgData name="Ashley Lait" userId="61c1d52d-9154-4303-851c-8a9d4ee5c7ed" providerId="ADAL" clId="{F76358EC-F939-4614-9DF2-2564CB429BED}" dt="2021-06-15T15:24:18.838" v="418" actId="207"/>
          <ac:spMkLst>
            <pc:docMk/>
            <pc:sldMk cId="2640931665" sldId="259"/>
            <ac:spMk id="4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25.399" v="421" actId="207"/>
          <ac:spMkLst>
            <pc:docMk/>
            <pc:sldMk cId="2640931665" sldId="259"/>
            <ac:spMk id="5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40.214" v="427" actId="207"/>
          <ac:spMkLst>
            <pc:docMk/>
            <pc:sldMk cId="2640931665" sldId="259"/>
            <ac:spMk id="6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20.477" v="419" actId="207"/>
          <ac:spMkLst>
            <pc:docMk/>
            <pc:sldMk cId="2640931665" sldId="259"/>
            <ac:spMk id="7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21.986" v="420" actId="207"/>
          <ac:spMkLst>
            <pc:docMk/>
            <pc:sldMk cId="2640931665" sldId="259"/>
            <ac:spMk id="8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27.823" v="422" actId="207"/>
          <ac:spMkLst>
            <pc:docMk/>
            <pc:sldMk cId="2640931665" sldId="259"/>
            <ac:spMk id="10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29.580" v="423" actId="207"/>
          <ac:spMkLst>
            <pc:docMk/>
            <pc:sldMk cId="2640931665" sldId="259"/>
            <ac:spMk id="11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30.927" v="424" actId="207"/>
          <ac:spMkLst>
            <pc:docMk/>
            <pc:sldMk cId="2640931665" sldId="259"/>
            <ac:spMk id="12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32.924" v="425" actId="207"/>
          <ac:spMkLst>
            <pc:docMk/>
            <pc:sldMk cId="2640931665" sldId="259"/>
            <ac:spMk id="13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43.897" v="429" actId="20577"/>
          <ac:spMkLst>
            <pc:docMk/>
            <pc:sldMk cId="2640931665" sldId="259"/>
            <ac:spMk id="14" creationId="{00000000-0000-0000-0000-000000000000}"/>
          </ac:spMkLst>
        </pc:spChg>
        <pc:spChg chg="mod">
          <ac:chgData name="Ashley Lait" userId="61c1d52d-9154-4303-851c-8a9d4ee5c7ed" providerId="ADAL" clId="{F76358EC-F939-4614-9DF2-2564CB429BED}" dt="2021-06-15T15:24:36.209" v="426" actId="207"/>
          <ac:spMkLst>
            <pc:docMk/>
            <pc:sldMk cId="2640931665" sldId="259"/>
            <ac:spMk id="15" creationId="{00000000-0000-0000-0000-000000000000}"/>
          </ac:spMkLst>
        </pc:spChg>
        <pc:picChg chg="add mod">
          <ac:chgData name="Ashley Lait" userId="61c1d52d-9154-4303-851c-8a9d4ee5c7ed" providerId="ADAL" clId="{F76358EC-F939-4614-9DF2-2564CB429BED}" dt="2021-06-15T15:23:49.430" v="411"/>
          <ac:picMkLst>
            <pc:docMk/>
            <pc:sldMk cId="2640931665" sldId="259"/>
            <ac:picMk id="17" creationId="{82AD3BE6-603D-4DEA-9227-E1A3ABCD991E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3918887277" sldId="259"/>
        </pc:sldMkLst>
      </pc:sldChg>
      <pc:sldChg chg="addSp delSp modSp add mod setBg delDesignElem">
        <pc:chgData name="Ashley Lait" userId="61c1d52d-9154-4303-851c-8a9d4ee5c7ed" providerId="ADAL" clId="{F76358EC-F939-4614-9DF2-2564CB429BED}" dt="2021-06-15T15:29:29.977" v="450" actId="207"/>
        <pc:sldMkLst>
          <pc:docMk/>
          <pc:sldMk cId="3591849887" sldId="260"/>
        </pc:sldMkLst>
        <pc:spChg chg="mod">
          <ac:chgData name="Ashley Lait" userId="61c1d52d-9154-4303-851c-8a9d4ee5c7ed" providerId="ADAL" clId="{F76358EC-F939-4614-9DF2-2564CB429BED}" dt="2021-06-15T15:29:29.977" v="450" actId="207"/>
          <ac:spMkLst>
            <pc:docMk/>
            <pc:sldMk cId="3591849887" sldId="260"/>
            <ac:spMk id="2" creationId="{26CB3821-75A1-4110-AA93-915451E6E607}"/>
          </ac:spMkLst>
        </pc:spChg>
        <pc:spChg chg="del">
          <ac:chgData name="Ashley Lait" userId="61c1d52d-9154-4303-851c-8a9d4ee5c7ed" providerId="ADAL" clId="{F76358EC-F939-4614-9DF2-2564CB429BED}" dt="2021-06-15T15:28:53.420" v="441"/>
          <ac:spMkLst>
            <pc:docMk/>
            <pc:sldMk cId="3591849887" sldId="260"/>
            <ac:spMk id="78" creationId="{D5B0017B-2ECA-49AF-B397-DC140825DF8D}"/>
          </ac:spMkLst>
        </pc:spChg>
        <pc:spChg chg="del">
          <ac:chgData name="Ashley Lait" userId="61c1d52d-9154-4303-851c-8a9d4ee5c7ed" providerId="ADAL" clId="{F76358EC-F939-4614-9DF2-2564CB429BED}" dt="2021-06-15T15:28:53.420" v="441"/>
          <ac:spMkLst>
            <pc:docMk/>
            <pc:sldMk cId="3591849887" sldId="260"/>
            <ac:spMk id="1028" creationId="{B0B8DCBA-FEED-46EF-A140-35B904015B49}"/>
          </ac:spMkLst>
        </pc:spChg>
        <pc:grpChg chg="del">
          <ac:chgData name="Ashley Lait" userId="61c1d52d-9154-4303-851c-8a9d4ee5c7ed" providerId="ADAL" clId="{F76358EC-F939-4614-9DF2-2564CB429BED}" dt="2021-06-15T15:28:53.420" v="441"/>
          <ac:grpSpMkLst>
            <pc:docMk/>
            <pc:sldMk cId="3591849887" sldId="260"/>
            <ac:grpSpMk id="73" creationId="{AE1C45F0-260A-458C-96ED-C1F6D2151219}"/>
          </ac:grpSpMkLst>
        </pc:grpChg>
        <pc:picChg chg="del">
          <ac:chgData name="Ashley Lait" userId="61c1d52d-9154-4303-851c-8a9d4ee5c7ed" providerId="ADAL" clId="{F76358EC-F939-4614-9DF2-2564CB429BED}" dt="2021-06-15T15:29:25.297" v="448" actId="478"/>
          <ac:picMkLst>
            <pc:docMk/>
            <pc:sldMk cId="3591849887" sldId="260"/>
            <ac:picMk id="3" creationId="{BFAA6B05-58BA-4A7F-9EB2-6D2242811C28}"/>
          </ac:picMkLst>
        </pc:picChg>
        <pc:picChg chg="add mod">
          <ac:chgData name="Ashley Lait" userId="61c1d52d-9154-4303-851c-8a9d4ee5c7ed" providerId="ADAL" clId="{F76358EC-F939-4614-9DF2-2564CB429BED}" dt="2021-06-15T15:29:26.628" v="449"/>
          <ac:picMkLst>
            <pc:docMk/>
            <pc:sldMk cId="3591849887" sldId="260"/>
            <ac:picMk id="13" creationId="{82D1111A-0170-4990-8F2E-B3AE0A6F070F}"/>
          </ac:picMkLst>
        </pc:picChg>
        <pc:cxnChg chg="del">
          <ac:chgData name="Ashley Lait" userId="61c1d52d-9154-4303-851c-8a9d4ee5c7ed" providerId="ADAL" clId="{F76358EC-F939-4614-9DF2-2564CB429BED}" dt="2021-06-15T15:28:53.420" v="441"/>
          <ac:cxnSpMkLst>
            <pc:docMk/>
            <pc:sldMk cId="3591849887" sldId="260"/>
            <ac:cxnSpMk id="80" creationId="{6CF1BAF6-AD41-4082-B212-8A1F9A2E8779}"/>
          </ac:cxnSpMkLst>
        </pc:cxn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3937079460" sldId="260"/>
        </pc:sldMkLst>
      </pc:sldChg>
      <pc:sldChg chg="addSp delSp modSp add mod">
        <pc:chgData name="Ashley Lait" userId="61c1d52d-9154-4303-851c-8a9d4ee5c7ed" providerId="ADAL" clId="{F76358EC-F939-4614-9DF2-2564CB429BED}" dt="2021-06-15T15:23:54.817" v="414" actId="478"/>
        <pc:sldMkLst>
          <pc:docMk/>
          <pc:sldMk cId="2940123088" sldId="261"/>
        </pc:sldMkLst>
        <pc:spChg chg="del">
          <ac:chgData name="Ashley Lait" userId="61c1d52d-9154-4303-851c-8a9d4ee5c7ed" providerId="ADAL" clId="{F76358EC-F939-4614-9DF2-2564CB429BED}" dt="2021-06-15T15:23:53.145" v="413" actId="478"/>
          <ac:spMkLst>
            <pc:docMk/>
            <pc:sldMk cId="2940123088" sldId="261"/>
            <ac:spMk id="2" creationId="{00000000-0000-0000-0000-000000000000}"/>
          </ac:spMkLst>
        </pc:spChg>
        <pc:spChg chg="del">
          <ac:chgData name="Ashley Lait" userId="61c1d52d-9154-4303-851c-8a9d4ee5c7ed" providerId="ADAL" clId="{F76358EC-F939-4614-9DF2-2564CB429BED}" dt="2021-06-15T15:23:54.817" v="414" actId="478"/>
          <ac:spMkLst>
            <pc:docMk/>
            <pc:sldMk cId="2940123088" sldId="261"/>
            <ac:spMk id="3" creationId="{00000000-0000-0000-0000-000000000000}"/>
          </ac:spMkLst>
        </pc:spChg>
        <pc:picChg chg="add mod">
          <ac:chgData name="Ashley Lait" userId="61c1d52d-9154-4303-851c-8a9d4ee5c7ed" providerId="ADAL" clId="{F76358EC-F939-4614-9DF2-2564CB429BED}" dt="2021-06-15T15:23:50.698" v="412"/>
          <ac:picMkLst>
            <pc:docMk/>
            <pc:sldMk cId="2940123088" sldId="261"/>
            <ac:picMk id="6" creationId="{D54600D3-4FA0-4630-8301-B87C2EEF120F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3634845352" sldId="261"/>
        </pc:sldMkLst>
      </pc:sldChg>
      <pc:sldChg chg="addSp modSp add">
        <pc:chgData name="Ashley Lait" userId="61c1d52d-9154-4303-851c-8a9d4ee5c7ed" providerId="ADAL" clId="{F76358EC-F939-4614-9DF2-2564CB429BED}" dt="2021-06-15T15:24:06.060" v="417"/>
        <pc:sldMkLst>
          <pc:docMk/>
          <pc:sldMk cId="816067497" sldId="262"/>
        </pc:sldMkLst>
        <pc:picChg chg="add mod">
          <ac:chgData name="Ashley Lait" userId="61c1d52d-9154-4303-851c-8a9d4ee5c7ed" providerId="ADAL" clId="{F76358EC-F939-4614-9DF2-2564CB429BED}" dt="2021-06-15T15:24:06.060" v="417"/>
          <ac:picMkLst>
            <pc:docMk/>
            <pc:sldMk cId="816067497" sldId="262"/>
            <ac:picMk id="70" creationId="{C953F7F3-804E-4DD0-84BC-7959F1E98DB3}"/>
          </ac:picMkLst>
        </pc:picChg>
      </pc:sldChg>
      <pc:sldChg chg="addSp modSp add">
        <pc:chgData name="Ashley Lait" userId="61c1d52d-9154-4303-851c-8a9d4ee5c7ed" providerId="ADAL" clId="{F76358EC-F939-4614-9DF2-2564CB429BED}" dt="2021-06-15T15:23:59.893" v="415"/>
        <pc:sldMkLst>
          <pc:docMk/>
          <pc:sldMk cId="2907989145" sldId="263"/>
        </pc:sldMkLst>
        <pc:picChg chg="add mod">
          <ac:chgData name="Ashley Lait" userId="61c1d52d-9154-4303-851c-8a9d4ee5c7ed" providerId="ADAL" clId="{F76358EC-F939-4614-9DF2-2564CB429BED}" dt="2021-06-15T15:23:59.893" v="415"/>
          <ac:picMkLst>
            <pc:docMk/>
            <pc:sldMk cId="2907989145" sldId="263"/>
            <ac:picMk id="4" creationId="{B9E026B5-CADD-4871-9993-70A9FC3123E5}"/>
          </ac:picMkLst>
        </pc:picChg>
      </pc:sldChg>
      <pc:sldChg chg="addSp modSp add mod">
        <pc:chgData name="Ashley Lait" userId="61c1d52d-9154-4303-851c-8a9d4ee5c7ed" providerId="ADAL" clId="{F76358EC-F939-4614-9DF2-2564CB429BED}" dt="2021-06-15T15:23:45.668" v="409" actId="1076"/>
        <pc:sldMkLst>
          <pc:docMk/>
          <pc:sldMk cId="130357434" sldId="264"/>
        </pc:sldMkLst>
        <pc:picChg chg="add mod">
          <ac:chgData name="Ashley Lait" userId="61c1d52d-9154-4303-851c-8a9d4ee5c7ed" providerId="ADAL" clId="{F76358EC-F939-4614-9DF2-2564CB429BED}" dt="2021-06-15T15:23:45.668" v="409" actId="1076"/>
          <ac:picMkLst>
            <pc:docMk/>
            <pc:sldMk cId="130357434" sldId="264"/>
            <ac:picMk id="5" creationId="{822607C8-1A6D-4679-821E-6B459D1E7F1D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583977215" sldId="264"/>
        </pc:sldMkLst>
      </pc:sldChg>
      <pc:sldChg chg="modSp add mod">
        <pc:chgData name="Ashley Lait" userId="61c1d52d-9154-4303-851c-8a9d4ee5c7ed" providerId="ADAL" clId="{F76358EC-F939-4614-9DF2-2564CB429BED}" dt="2021-06-15T15:34:22.284" v="451" actId="207"/>
        <pc:sldMkLst>
          <pc:docMk/>
          <pc:sldMk cId="2347379660" sldId="265"/>
        </pc:sldMkLst>
        <pc:spChg chg="mod">
          <ac:chgData name="Ashley Lait" userId="61c1d52d-9154-4303-851c-8a9d4ee5c7ed" providerId="ADAL" clId="{F76358EC-F939-4614-9DF2-2564CB429BED}" dt="2021-06-15T15:34:22.284" v="451" actId="207"/>
          <ac:spMkLst>
            <pc:docMk/>
            <pc:sldMk cId="2347379660" sldId="265"/>
            <ac:spMk id="2" creationId="{1F1D187C-A802-4D7B-BDB9-E6FA40D0FAA4}"/>
          </ac:spMkLst>
        </pc:spChg>
      </pc:sldChg>
      <pc:sldChg chg="addSp delSp modSp add mod">
        <pc:chgData name="Ashley Lait" userId="61c1d52d-9154-4303-851c-8a9d4ee5c7ed" providerId="ADAL" clId="{F76358EC-F939-4614-9DF2-2564CB429BED}" dt="2021-06-15T15:29:04.780" v="444" actId="207"/>
        <pc:sldMkLst>
          <pc:docMk/>
          <pc:sldMk cId="307458515" sldId="266"/>
        </pc:sldMkLst>
        <pc:spChg chg="mod">
          <ac:chgData name="Ashley Lait" userId="61c1d52d-9154-4303-851c-8a9d4ee5c7ed" providerId="ADAL" clId="{F76358EC-F939-4614-9DF2-2564CB429BED}" dt="2021-06-15T15:29:04.780" v="444" actId="207"/>
          <ac:spMkLst>
            <pc:docMk/>
            <pc:sldMk cId="307458515" sldId="266"/>
            <ac:spMk id="2" creationId="{26CB3821-75A1-4110-AA93-915451E6E607}"/>
          </ac:spMkLst>
        </pc:spChg>
        <pc:picChg chg="del">
          <ac:chgData name="Ashley Lait" userId="61c1d52d-9154-4303-851c-8a9d4ee5c7ed" providerId="ADAL" clId="{F76358EC-F939-4614-9DF2-2564CB429BED}" dt="2021-06-15T15:28:59" v="442" actId="478"/>
          <ac:picMkLst>
            <pc:docMk/>
            <pc:sldMk cId="307458515" sldId="266"/>
            <ac:picMk id="3" creationId="{BFAA6B05-58BA-4A7F-9EB2-6D2242811C28}"/>
          </ac:picMkLst>
        </pc:picChg>
        <pc:picChg chg="add mod">
          <ac:chgData name="Ashley Lait" userId="61c1d52d-9154-4303-851c-8a9d4ee5c7ed" providerId="ADAL" clId="{F76358EC-F939-4614-9DF2-2564CB429BED}" dt="2021-06-15T15:28:59.970" v="443"/>
          <ac:picMkLst>
            <pc:docMk/>
            <pc:sldMk cId="307458515" sldId="266"/>
            <ac:picMk id="5" creationId="{84606172-15C7-414B-A945-ABF387FF6D9C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975689731" sldId="267"/>
        </pc:sldMkLst>
      </pc:sldChg>
      <pc:sldChg chg="addSp delSp modSp add mod">
        <pc:chgData name="Ashley Lait" userId="61c1d52d-9154-4303-851c-8a9d4ee5c7ed" providerId="ADAL" clId="{F76358EC-F939-4614-9DF2-2564CB429BED}" dt="2021-06-15T15:29:20.935" v="447" actId="207"/>
        <pc:sldMkLst>
          <pc:docMk/>
          <pc:sldMk cId="1646218837" sldId="267"/>
        </pc:sldMkLst>
        <pc:spChg chg="mod">
          <ac:chgData name="Ashley Lait" userId="61c1d52d-9154-4303-851c-8a9d4ee5c7ed" providerId="ADAL" clId="{F76358EC-F939-4614-9DF2-2564CB429BED}" dt="2021-06-15T15:29:20.935" v="447" actId="207"/>
          <ac:spMkLst>
            <pc:docMk/>
            <pc:sldMk cId="1646218837" sldId="267"/>
            <ac:spMk id="2" creationId="{26CB3821-75A1-4110-AA93-915451E6E607}"/>
          </ac:spMkLst>
        </pc:spChg>
        <pc:picChg chg="del">
          <ac:chgData name="Ashley Lait" userId="61c1d52d-9154-4303-851c-8a9d4ee5c7ed" providerId="ADAL" clId="{F76358EC-F939-4614-9DF2-2564CB429BED}" dt="2021-06-15T15:29:15.368" v="445" actId="478"/>
          <ac:picMkLst>
            <pc:docMk/>
            <pc:sldMk cId="1646218837" sldId="267"/>
            <ac:picMk id="3" creationId="{BFAA6B05-58BA-4A7F-9EB2-6D2242811C28}"/>
          </ac:picMkLst>
        </pc:picChg>
        <pc:picChg chg="add mod">
          <ac:chgData name="Ashley Lait" userId="61c1d52d-9154-4303-851c-8a9d4ee5c7ed" providerId="ADAL" clId="{F76358EC-F939-4614-9DF2-2564CB429BED}" dt="2021-06-15T15:29:16.405" v="446"/>
          <ac:picMkLst>
            <pc:docMk/>
            <pc:sldMk cId="1646218837" sldId="267"/>
            <ac:picMk id="5" creationId="{A8595C77-16B6-4D29-8751-BEF6E34431FE}"/>
          </ac:picMkLst>
        </pc:picChg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4029659659" sldId="268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42778902" sldId="269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1970225316" sldId="270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4259826299" sldId="271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2924837734" sldId="272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1807186689" sldId="273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3518887659" sldId="274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1380613251" sldId="275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4123547448" sldId="276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1220241733" sldId="277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2170913408" sldId="278"/>
        </pc:sldMkLst>
      </pc:sldChg>
      <pc:sldChg chg="del">
        <pc:chgData name="Ashley Lait" userId="61c1d52d-9154-4303-851c-8a9d4ee5c7ed" providerId="ADAL" clId="{F76358EC-F939-4614-9DF2-2564CB429BED}" dt="2021-06-15T15:22:52.206" v="402" actId="47"/>
        <pc:sldMkLst>
          <pc:docMk/>
          <pc:sldMk cId="337790710" sldId="279"/>
        </pc:sldMkLst>
      </pc:sldChg>
    </pc:docChg>
  </pc:docChgLst>
  <pc:docChgLst>
    <pc:chgData name="Ashley Lait" userId="61c1d52d-9154-4303-851c-8a9d4ee5c7ed" providerId="ADAL" clId="{F8C00C12-72BA-4619-8F45-49FE49B01A89}"/>
    <pc:docChg chg="undo custSel addSld delSld modSld">
      <pc:chgData name="Ashley Lait" userId="61c1d52d-9154-4303-851c-8a9d4ee5c7ed" providerId="ADAL" clId="{F8C00C12-72BA-4619-8F45-49FE49B01A89}" dt="2021-06-16T13:58:13.620" v="190" actId="207"/>
      <pc:docMkLst>
        <pc:docMk/>
      </pc:docMkLst>
      <pc:sldChg chg="del">
        <pc:chgData name="Ashley Lait" userId="61c1d52d-9154-4303-851c-8a9d4ee5c7ed" providerId="ADAL" clId="{F8C00C12-72BA-4619-8F45-49FE49B01A89}" dt="2021-06-16T08:52:21.279" v="7" actId="2696"/>
        <pc:sldMkLst>
          <pc:docMk/>
          <pc:sldMk cId="2907989145" sldId="263"/>
        </pc:sldMkLst>
      </pc:sldChg>
      <pc:sldChg chg="addSp modSp add mod">
        <pc:chgData name="Ashley Lait" userId="61c1d52d-9154-4303-851c-8a9d4ee5c7ed" providerId="ADAL" clId="{F8C00C12-72BA-4619-8F45-49FE49B01A89}" dt="2021-06-16T13:58:13.620" v="190" actId="207"/>
        <pc:sldMkLst>
          <pc:docMk/>
          <pc:sldMk cId="2136423884" sldId="269"/>
        </pc:sldMkLst>
        <pc:spChg chg="mod">
          <ac:chgData name="Ashley Lait" userId="61c1d52d-9154-4303-851c-8a9d4ee5c7ed" providerId="ADAL" clId="{F8C00C12-72BA-4619-8F45-49FE49B01A89}" dt="2021-06-16T13:57:03.553" v="117" actId="207"/>
          <ac:spMkLst>
            <pc:docMk/>
            <pc:sldMk cId="2136423884" sldId="269"/>
            <ac:spMk id="2" creationId="{30A3908A-924F-514A-B109-554E5C874D81}"/>
          </ac:spMkLst>
        </pc:spChg>
        <pc:spChg chg="add mod">
          <ac:chgData name="Ashley Lait" userId="61c1d52d-9154-4303-851c-8a9d4ee5c7ed" providerId="ADAL" clId="{F8C00C12-72BA-4619-8F45-49FE49B01A89}" dt="2021-06-16T13:58:13.620" v="190" actId="207"/>
          <ac:spMkLst>
            <pc:docMk/>
            <pc:sldMk cId="2136423884" sldId="269"/>
            <ac:spMk id="4" creationId="{30620CE7-B983-4D00-B665-0A185FC2836D}"/>
          </ac:spMkLst>
        </pc:spChg>
        <pc:picChg chg="add mod">
          <ac:chgData name="Ashley Lait" userId="61c1d52d-9154-4303-851c-8a9d4ee5c7ed" providerId="ADAL" clId="{F8C00C12-72BA-4619-8F45-49FE49B01A89}" dt="2021-06-16T08:03:08.175" v="1"/>
          <ac:picMkLst>
            <pc:docMk/>
            <pc:sldMk cId="2136423884" sldId="269"/>
            <ac:picMk id="3" creationId="{A7BF0FD0-DEE4-4226-A247-2338B8AE7AC3}"/>
          </ac:picMkLst>
        </pc:picChg>
      </pc:sldChg>
      <pc:sldChg chg="addSp modSp add mod">
        <pc:chgData name="Ashley Lait" userId="61c1d52d-9154-4303-851c-8a9d4ee5c7ed" providerId="ADAL" clId="{F8C00C12-72BA-4619-8F45-49FE49B01A89}" dt="2021-06-16T13:57:54.427" v="133" actId="12"/>
        <pc:sldMkLst>
          <pc:docMk/>
          <pc:sldMk cId="3079619341" sldId="270"/>
        </pc:sldMkLst>
        <pc:spChg chg="mod">
          <ac:chgData name="Ashley Lait" userId="61c1d52d-9154-4303-851c-8a9d4ee5c7ed" providerId="ADAL" clId="{F8C00C12-72BA-4619-8F45-49FE49B01A89}" dt="2021-06-16T13:57:54.427" v="133" actId="12"/>
          <ac:spMkLst>
            <pc:docMk/>
            <pc:sldMk cId="3079619341" sldId="270"/>
            <ac:spMk id="2" creationId="{78A1BD1B-59CF-2C40-B984-F842F1E9F371}"/>
          </ac:spMkLst>
        </pc:spChg>
        <pc:spChg chg="mod">
          <ac:chgData name="Ashley Lait" userId="61c1d52d-9154-4303-851c-8a9d4ee5c7ed" providerId="ADAL" clId="{F8C00C12-72BA-4619-8F45-49FE49B01A89}" dt="2021-06-16T13:57:51.619" v="131" actId="12"/>
          <ac:spMkLst>
            <pc:docMk/>
            <pc:sldMk cId="3079619341" sldId="270"/>
            <ac:spMk id="4" creationId="{9158EB9B-043D-164C-853D-593161664C31}"/>
          </ac:spMkLst>
        </pc:spChg>
        <pc:spChg chg="mod">
          <ac:chgData name="Ashley Lait" userId="61c1d52d-9154-4303-851c-8a9d4ee5c7ed" providerId="ADAL" clId="{F8C00C12-72BA-4619-8F45-49FE49B01A89}" dt="2021-06-16T13:57:48.050" v="129" actId="207"/>
          <ac:spMkLst>
            <pc:docMk/>
            <pc:sldMk cId="3079619341" sldId="270"/>
            <ac:spMk id="5" creationId="{EC34829F-638A-BD40-8CB9-6ACDF507DF55}"/>
          </ac:spMkLst>
        </pc:spChg>
        <pc:spChg chg="mod">
          <ac:chgData name="Ashley Lait" userId="61c1d52d-9154-4303-851c-8a9d4ee5c7ed" providerId="ADAL" clId="{F8C00C12-72BA-4619-8F45-49FE49B01A89}" dt="2021-06-16T13:57:44.815" v="127" actId="12"/>
          <ac:spMkLst>
            <pc:docMk/>
            <pc:sldMk cId="3079619341" sldId="270"/>
            <ac:spMk id="6" creationId="{5837C1BF-CCF3-BB49-BC3B-B2559FCEBA59}"/>
          </ac:spMkLst>
        </pc:spChg>
        <pc:picChg chg="add mod">
          <ac:chgData name="Ashley Lait" userId="61c1d52d-9154-4303-851c-8a9d4ee5c7ed" providerId="ADAL" clId="{F8C00C12-72BA-4619-8F45-49FE49B01A89}" dt="2021-06-16T08:03:09.736" v="2"/>
          <ac:picMkLst>
            <pc:docMk/>
            <pc:sldMk cId="3079619341" sldId="270"/>
            <ac:picMk id="7" creationId="{F2D3E085-F33D-4AF3-9E8E-3C9CE4EEAD20}"/>
          </ac:picMkLst>
        </pc:picChg>
      </pc:sldChg>
      <pc:sldChg chg="addSp modSp add mod">
        <pc:chgData name="Ashley Lait" userId="61c1d52d-9154-4303-851c-8a9d4ee5c7ed" providerId="ADAL" clId="{F8C00C12-72BA-4619-8F45-49FE49B01A89}" dt="2021-06-16T13:57:37.924" v="125" actId="207"/>
        <pc:sldMkLst>
          <pc:docMk/>
          <pc:sldMk cId="1287046061" sldId="271"/>
        </pc:sldMkLst>
        <pc:spChg chg="mod">
          <ac:chgData name="Ashley Lait" userId="61c1d52d-9154-4303-851c-8a9d4ee5c7ed" providerId="ADAL" clId="{F8C00C12-72BA-4619-8F45-49FE49B01A89}" dt="2021-06-16T13:57:37.924" v="125" actId="207"/>
          <ac:spMkLst>
            <pc:docMk/>
            <pc:sldMk cId="1287046061" sldId="271"/>
            <ac:spMk id="2" creationId="{78A1BD1B-59CF-2C40-B984-F842F1E9F371}"/>
          </ac:spMkLst>
        </pc:spChg>
        <pc:picChg chg="add mod">
          <ac:chgData name="Ashley Lait" userId="61c1d52d-9154-4303-851c-8a9d4ee5c7ed" providerId="ADAL" clId="{F8C00C12-72BA-4619-8F45-49FE49B01A89}" dt="2021-06-16T08:03:11.051" v="3"/>
          <ac:picMkLst>
            <pc:docMk/>
            <pc:sldMk cId="1287046061" sldId="271"/>
            <ac:picMk id="7" creationId="{573E15A6-011A-4B17-8367-04F51DBCDEA0}"/>
          </ac:picMkLst>
        </pc:picChg>
      </pc:sldChg>
      <pc:sldChg chg="addSp modSp add mod">
        <pc:chgData name="Ashley Lait" userId="61c1d52d-9154-4303-851c-8a9d4ee5c7ed" providerId="ADAL" clId="{F8C00C12-72BA-4619-8F45-49FE49B01A89}" dt="2021-06-16T13:57:34.355" v="124" actId="207"/>
        <pc:sldMkLst>
          <pc:docMk/>
          <pc:sldMk cId="386801711" sldId="272"/>
        </pc:sldMkLst>
        <pc:spChg chg="mod">
          <ac:chgData name="Ashley Lait" userId="61c1d52d-9154-4303-851c-8a9d4ee5c7ed" providerId="ADAL" clId="{F8C00C12-72BA-4619-8F45-49FE49B01A89}" dt="2021-06-16T13:57:34.355" v="124" actId="207"/>
          <ac:spMkLst>
            <pc:docMk/>
            <pc:sldMk cId="386801711" sldId="272"/>
            <ac:spMk id="4" creationId="{9158EB9B-043D-164C-853D-593161664C31}"/>
          </ac:spMkLst>
        </pc:spChg>
        <pc:picChg chg="add mod">
          <ac:chgData name="Ashley Lait" userId="61c1d52d-9154-4303-851c-8a9d4ee5c7ed" providerId="ADAL" clId="{F8C00C12-72BA-4619-8F45-49FE49B01A89}" dt="2021-06-16T08:03:12.531" v="4"/>
          <ac:picMkLst>
            <pc:docMk/>
            <pc:sldMk cId="386801711" sldId="272"/>
            <ac:picMk id="5" creationId="{BEFE05D8-F76F-42B7-AE64-48C49642DD23}"/>
          </ac:picMkLst>
        </pc:picChg>
      </pc:sldChg>
      <pc:sldChg chg="addSp modSp add mod">
        <pc:chgData name="Ashley Lait" userId="61c1d52d-9154-4303-851c-8a9d4ee5c7ed" providerId="ADAL" clId="{F8C00C12-72BA-4619-8F45-49FE49B01A89}" dt="2021-06-16T13:57:31.067" v="123" actId="207"/>
        <pc:sldMkLst>
          <pc:docMk/>
          <pc:sldMk cId="1120758242" sldId="273"/>
        </pc:sldMkLst>
        <pc:spChg chg="mod">
          <ac:chgData name="Ashley Lait" userId="61c1d52d-9154-4303-851c-8a9d4ee5c7ed" providerId="ADAL" clId="{F8C00C12-72BA-4619-8F45-49FE49B01A89}" dt="2021-06-16T13:57:31.067" v="123" actId="207"/>
          <ac:spMkLst>
            <pc:docMk/>
            <pc:sldMk cId="1120758242" sldId="273"/>
            <ac:spMk id="5" creationId="{EC34829F-638A-BD40-8CB9-6ACDF507DF55}"/>
          </ac:spMkLst>
        </pc:spChg>
        <pc:picChg chg="add mod">
          <ac:chgData name="Ashley Lait" userId="61c1d52d-9154-4303-851c-8a9d4ee5c7ed" providerId="ADAL" clId="{F8C00C12-72BA-4619-8F45-49FE49B01A89}" dt="2021-06-16T08:03:14.803" v="5"/>
          <ac:picMkLst>
            <pc:docMk/>
            <pc:sldMk cId="1120758242" sldId="273"/>
            <ac:picMk id="4" creationId="{4CC333D4-9201-4FB1-8C09-29FED2B85CAF}"/>
          </ac:picMkLst>
        </pc:picChg>
      </pc:sldChg>
      <pc:sldChg chg="addSp modSp add mod">
        <pc:chgData name="Ashley Lait" userId="61c1d52d-9154-4303-851c-8a9d4ee5c7ed" providerId="ADAL" clId="{F8C00C12-72BA-4619-8F45-49FE49B01A89}" dt="2021-06-16T13:57:28.938" v="122" actId="207"/>
        <pc:sldMkLst>
          <pc:docMk/>
          <pc:sldMk cId="4039414108" sldId="274"/>
        </pc:sldMkLst>
        <pc:spChg chg="mod">
          <ac:chgData name="Ashley Lait" userId="61c1d52d-9154-4303-851c-8a9d4ee5c7ed" providerId="ADAL" clId="{F8C00C12-72BA-4619-8F45-49FE49B01A89}" dt="2021-06-16T13:57:28.938" v="122" actId="207"/>
          <ac:spMkLst>
            <pc:docMk/>
            <pc:sldMk cId="4039414108" sldId="274"/>
            <ac:spMk id="6" creationId="{5837C1BF-CCF3-BB49-BC3B-B2559FCEBA59}"/>
          </ac:spMkLst>
        </pc:spChg>
        <pc:picChg chg="add mod">
          <ac:chgData name="Ashley Lait" userId="61c1d52d-9154-4303-851c-8a9d4ee5c7ed" providerId="ADAL" clId="{F8C00C12-72BA-4619-8F45-49FE49B01A89}" dt="2021-06-16T08:03:16.899" v="6"/>
          <ac:picMkLst>
            <pc:docMk/>
            <pc:sldMk cId="4039414108" sldId="274"/>
            <ac:picMk id="4" creationId="{E2AC930B-C89B-4CDB-8479-222AA6B716E9}"/>
          </ac:picMkLst>
        </pc:picChg>
      </pc:sldChg>
      <pc:sldChg chg="add">
        <pc:chgData name="Ashley Lait" userId="61c1d52d-9154-4303-851c-8a9d4ee5c7ed" providerId="ADAL" clId="{F8C00C12-72BA-4619-8F45-49FE49B01A89}" dt="2021-06-16T08:02:59.168" v="0"/>
        <pc:sldMkLst>
          <pc:docMk/>
          <pc:sldMk cId="3690001311" sldId="275"/>
        </pc:sldMkLst>
      </pc:sldChg>
      <pc:sldChg chg="addSp modSp new mod">
        <pc:chgData name="Ashley Lait" userId="61c1d52d-9154-4303-851c-8a9d4ee5c7ed" providerId="ADAL" clId="{F8C00C12-72BA-4619-8F45-49FE49B01A89}" dt="2021-06-16T10:11:28.338" v="115" actId="20577"/>
        <pc:sldMkLst>
          <pc:docMk/>
          <pc:sldMk cId="1239993330" sldId="276"/>
        </pc:sldMkLst>
        <pc:spChg chg="mod">
          <ac:chgData name="Ashley Lait" userId="61c1d52d-9154-4303-851c-8a9d4ee5c7ed" providerId="ADAL" clId="{F8C00C12-72BA-4619-8F45-49FE49B01A89}" dt="2021-06-16T08:53:13.174" v="24" actId="20577"/>
          <ac:spMkLst>
            <pc:docMk/>
            <pc:sldMk cId="1239993330" sldId="276"/>
            <ac:spMk id="2" creationId="{7C12813B-4825-4376-A8BE-5C15EC552335}"/>
          </ac:spMkLst>
        </pc:spChg>
        <pc:spChg chg="mod">
          <ac:chgData name="Ashley Lait" userId="61c1d52d-9154-4303-851c-8a9d4ee5c7ed" providerId="ADAL" clId="{F8C00C12-72BA-4619-8F45-49FE49B01A89}" dt="2021-06-16T10:11:28.338" v="115" actId="20577"/>
          <ac:spMkLst>
            <pc:docMk/>
            <pc:sldMk cId="1239993330" sldId="276"/>
            <ac:spMk id="3" creationId="{F6B47792-9032-4DFE-A658-3BF4E8EA0C87}"/>
          </ac:spMkLst>
        </pc:spChg>
        <pc:picChg chg="add mod">
          <ac:chgData name="Ashley Lait" userId="61c1d52d-9154-4303-851c-8a9d4ee5c7ed" providerId="ADAL" clId="{F8C00C12-72BA-4619-8F45-49FE49B01A89}" dt="2021-06-16T08:53:05.943" v="9"/>
          <ac:picMkLst>
            <pc:docMk/>
            <pc:sldMk cId="1239993330" sldId="276"/>
            <ac:picMk id="4" creationId="{1917226D-7C98-4813-AC3C-D3595A1BBE48}"/>
          </ac:picMkLst>
        </pc:picChg>
      </pc:sldChg>
      <pc:sldChg chg="modSp add mod">
        <pc:chgData name="Ashley Lait" userId="61c1d52d-9154-4303-851c-8a9d4ee5c7ed" providerId="ADAL" clId="{F8C00C12-72BA-4619-8F45-49FE49B01A89}" dt="2021-06-16T13:57:09.813" v="118" actId="207"/>
        <pc:sldMkLst>
          <pc:docMk/>
          <pc:sldMk cId="2439860164" sldId="277"/>
        </pc:sldMkLst>
        <pc:spChg chg="mod">
          <ac:chgData name="Ashley Lait" userId="61c1d52d-9154-4303-851c-8a9d4ee5c7ed" providerId="ADAL" clId="{F8C00C12-72BA-4619-8F45-49FE49B01A89}" dt="2021-06-16T13:57:09.813" v="118" actId="207"/>
          <ac:spMkLst>
            <pc:docMk/>
            <pc:sldMk cId="2439860164" sldId="277"/>
            <ac:spMk id="2" creationId="{00000000-0000-0000-0000-000000000000}"/>
          </ac:spMkLst>
        </pc:spChg>
      </pc:sldChg>
      <pc:sldChg chg="modSp add mod setBg">
        <pc:chgData name="Ashley Lait" userId="61c1d52d-9154-4303-851c-8a9d4ee5c7ed" providerId="ADAL" clId="{F8C00C12-72BA-4619-8F45-49FE49B01A89}" dt="2021-06-16T13:57:16.835" v="119" actId="207"/>
        <pc:sldMkLst>
          <pc:docMk/>
          <pc:sldMk cId="1243441886" sldId="278"/>
        </pc:sldMkLst>
        <pc:spChg chg="mod">
          <ac:chgData name="Ashley Lait" userId="61c1d52d-9154-4303-851c-8a9d4ee5c7ed" providerId="ADAL" clId="{F8C00C12-72BA-4619-8F45-49FE49B01A89}" dt="2021-06-16T13:57:16.835" v="119" actId="207"/>
          <ac:spMkLst>
            <pc:docMk/>
            <pc:sldMk cId="1243441886" sldId="278"/>
            <ac:spMk id="2" creationId="{4735860B-B602-6843-ADB7-9B7E6F4109F9}"/>
          </ac:spMkLst>
        </pc:spChg>
      </pc:sldChg>
      <pc:sldChg chg="modSp add mod">
        <pc:chgData name="Ashley Lait" userId="61c1d52d-9154-4303-851c-8a9d4ee5c7ed" providerId="ADAL" clId="{F8C00C12-72BA-4619-8F45-49FE49B01A89}" dt="2021-06-16T13:57:19.555" v="120" actId="207"/>
        <pc:sldMkLst>
          <pc:docMk/>
          <pc:sldMk cId="1378503753" sldId="279"/>
        </pc:sldMkLst>
        <pc:spChg chg="mod">
          <ac:chgData name="Ashley Lait" userId="61c1d52d-9154-4303-851c-8a9d4ee5c7ed" providerId="ADAL" clId="{F8C00C12-72BA-4619-8F45-49FE49B01A89}" dt="2021-06-16T13:57:19.555" v="120" actId="207"/>
          <ac:spMkLst>
            <pc:docMk/>
            <pc:sldMk cId="1378503753" sldId="279"/>
            <ac:spMk id="2" creationId="{B91A6B38-4F2F-0B4B-B454-CACE6119EE72}"/>
          </ac:spMkLst>
        </pc:spChg>
      </pc:sldChg>
      <pc:sldChg chg="modSp add mod">
        <pc:chgData name="Ashley Lait" userId="61c1d52d-9154-4303-851c-8a9d4ee5c7ed" providerId="ADAL" clId="{F8C00C12-72BA-4619-8F45-49FE49B01A89}" dt="2021-06-16T13:57:22.826" v="121" actId="207"/>
        <pc:sldMkLst>
          <pc:docMk/>
          <pc:sldMk cId="4212056275" sldId="280"/>
        </pc:sldMkLst>
        <pc:spChg chg="mod">
          <ac:chgData name="Ashley Lait" userId="61c1d52d-9154-4303-851c-8a9d4ee5c7ed" providerId="ADAL" clId="{F8C00C12-72BA-4619-8F45-49FE49B01A89}" dt="2021-06-16T13:57:22.826" v="121" actId="207"/>
          <ac:spMkLst>
            <pc:docMk/>
            <pc:sldMk cId="4212056275" sldId="280"/>
            <ac:spMk id="2" creationId="{2BC8A7F4-15D8-E74A-BC27-B6F8BF6D4AFB}"/>
          </ac:spMkLst>
        </pc:spChg>
      </pc:sldChg>
    </pc:docChg>
  </pc:docChgLst>
  <pc:docChgLst>
    <pc:chgData name="Ralf Becker" userId="S::ralf.becker_manchester.ac.uk#ext#@bristol.ac.uk::2074268b-a1fb-4e1f-a2ec-a1653229dac1" providerId="AD" clId="Web-{24156FD6-77AD-FA68-1A9A-C260CD0CA7E7}"/>
    <pc:docChg chg="addSld modSld">
      <pc:chgData name="Ralf Becker" userId="S::ralf.becker_manchester.ac.uk#ext#@bristol.ac.uk::2074268b-a1fb-4e1f-a2ec-a1653229dac1" providerId="AD" clId="Web-{24156FD6-77AD-FA68-1A9A-C260CD0CA7E7}" dt="2021-06-15T17:16:06.941" v="313" actId="1076"/>
      <pc:docMkLst>
        <pc:docMk/>
      </pc:docMkLst>
      <pc:sldChg chg="modSp">
        <pc:chgData name="Ralf Becker" userId="S::ralf.becker_manchester.ac.uk#ext#@bristol.ac.uk::2074268b-a1fb-4e1f-a2ec-a1653229dac1" providerId="AD" clId="Web-{24156FD6-77AD-FA68-1A9A-C260CD0CA7E7}" dt="2021-06-15T17:16:06.941" v="313" actId="1076"/>
        <pc:sldMkLst>
          <pc:docMk/>
          <pc:sldMk cId="307458515" sldId="266"/>
        </pc:sldMkLst>
        <pc:spChg chg="mod">
          <ac:chgData name="Ralf Becker" userId="S::ralf.becker_manchester.ac.uk#ext#@bristol.ac.uk::2074268b-a1fb-4e1f-a2ec-a1653229dac1" providerId="AD" clId="Web-{24156FD6-77AD-FA68-1A9A-C260CD0CA7E7}" dt="2021-06-15T17:10:03.838" v="14" actId="20577"/>
          <ac:spMkLst>
            <pc:docMk/>
            <pc:sldMk cId="307458515" sldId="266"/>
            <ac:spMk id="2" creationId="{26CB3821-75A1-4110-AA93-915451E6E607}"/>
          </ac:spMkLst>
        </pc:spChg>
        <pc:spChg chg="mod">
          <ac:chgData name="Ralf Becker" userId="S::ralf.becker_manchester.ac.uk#ext#@bristol.ac.uk::2074268b-a1fb-4e1f-a2ec-a1653229dac1" providerId="AD" clId="Web-{24156FD6-77AD-FA68-1A9A-C260CD0CA7E7}" dt="2021-06-15T17:16:06.941" v="313" actId="1076"/>
          <ac:spMkLst>
            <pc:docMk/>
            <pc:sldMk cId="307458515" sldId="266"/>
            <ac:spMk id="4" creationId="{A8DAC44A-73E4-4BD0-8BD2-D1BA77D77F35}"/>
          </ac:spMkLst>
        </pc:spChg>
      </pc:sldChg>
      <pc:sldChg chg="add replId">
        <pc:chgData name="Ralf Becker" userId="S::ralf.becker_manchester.ac.uk#ext#@bristol.ac.uk::2074268b-a1fb-4e1f-a2ec-a1653229dac1" providerId="AD" clId="Web-{24156FD6-77AD-FA68-1A9A-C260CD0CA7E7}" dt="2021-06-15T17:09:52.322" v="0"/>
        <pc:sldMkLst>
          <pc:docMk/>
          <pc:sldMk cId="238918122" sldId="2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When did you use the asynchronous material?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400"/>
              <a:t>When did you use the asynchronous material?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9C3B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D4-4085-A023-B3D0874CC084}"/>
              </c:ext>
            </c:extLst>
          </c:dPt>
          <c:dPt>
            <c:idx val="1"/>
            <c:bubble3D val="0"/>
            <c:spPr>
              <a:solidFill>
                <a:srgbClr val="A20F3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D4-4085-A023-B3D0874CC084}"/>
              </c:ext>
            </c:extLst>
          </c:dPt>
          <c:dPt>
            <c:idx val="2"/>
            <c:bubble3D val="0"/>
            <c:spPr>
              <a:solidFill>
                <a:srgbClr val="47B27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D4-4085-A023-B3D0874CC084}"/>
              </c:ext>
            </c:extLst>
          </c:dPt>
          <c:dPt>
            <c:idx val="3"/>
            <c:bubble3D val="0"/>
            <c:spPr>
              <a:solidFill>
                <a:srgbClr val="00365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D4-4085-A023-B3D0874CC08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16F0612E-2293-4927-B5D4-E974B210E59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5D4-4085-A023-B3D0874CC0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B86518-1298-4A7A-BC24-B37798E4D70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5D4-4085-A023-B3D0874CC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Sheet1!$B$4:$B$7</c:f>
              <c:strCache>
                <c:ptCount val="4"/>
                <c:pt idx="0">
                  <c:v>Never</c:v>
                </c:pt>
                <c:pt idx="1">
                  <c:v>Only before the exam</c:v>
                </c:pt>
                <c:pt idx="2">
                  <c:v>Weeks after material covered</c:v>
                </c:pt>
                <c:pt idx="3">
                  <c:v>In the the assigned week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9.5238095238095247E-3</c:v>
                </c:pt>
                <c:pt idx="1">
                  <c:v>8.5714285714285715E-2</c:v>
                </c:pt>
                <c:pt idx="2">
                  <c:v>0.32380952380952382</c:v>
                </c:pt>
                <c:pt idx="3">
                  <c:v>0.580952380952381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D4-4085-A023-B3D0874CC0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13638 960 4607 0 0,'-6'-3'1760'0'0,"-4"-3"-736"0"0,-3-1-64 0 0,-2-2-672 0 0,-5-2-128 0 0,-3-2-224 0 0,-4 1 32 0 0,-2 0 32 0 0,-3 2 0 0 0,3 3 0 0 0,-3 2 64 0 0,-1 3-192 0 0,-4 1 32 0 0,-2-2 224 0 0,-7 0 160 0 0,-6 0 64 0 0,-5-2 96 0 0,-6-1-160 0 0,-4 5-32 0 0,-4 1-64 0 0,-3 4-32 0 0,-6 7-32 0 0,-6 4 0 0 0,-6 7-64 0 0,-8 9-64 0 0,-8 10 32 0 0,-5 11-32 0 0,-5 8-96 0 0,-4 8 0 0 0,-4 5 64 0 0,1 7 64 0 0,6 11 0 0 0,9 8 64 0 0,9 5-128 0 0,12 1 0 0 0,14 2 160 0 0,16 3 64 0 0,14 0 0 0 0,16 2-32 0 0,14-3-32 0 0,17-5 0 0 0,12-5-64 0 0,15-3-64 0 0,16 0-64 0 0,15-2-32 0 0,12 4-96 0 0,11 0-32 0 0,8-2 128 0 0,10-4 32 0 0,13-4 64 0 0,8-6 0 0 0,11-3 128 0 0,10-5 160 0 0,8 0-96 0 0,6-3 64 0 0,5-5-96 0 0,12-2 0 0 0,11-5 160 0 0,7-9 192 0 0,0-10 160 0 0,-1-13 128 0 0,-4-13 64 0 0,-7-11 32 0 0,-9-15-64 0 0,-9-17-32 0 0,-7-16 32 0 0,-12-14 32 0 0,-10-14 96 0 0,-15-13 32 0 0,-13-15-320 0 0,-17-10-96 0 0,-15-13-128 0 0,-17-5 32 0 0,-15-4-256 0 0,-10-4-64 0 0,-6 4-160 0 0,-6 1-32 0 0,-3 7 32 0 0,-1 6 0 0 0,-4 4-96 0 0,0 5 64 0 0,-3 5-192 0 0,-2 7-96 0 0,-3 3-160 0 0,-4 8-64 0 0,-10 4 256 0 0,-11 6 128 0 0,-14 5 128 0 0,-10 6 96 0 0,-10 7 32 0 0,-7 4 96 0 0,-8 5-96 0 0,-5 4 0 0 0,-3 8-96 0 0,-2 4-96 0 0,-1 6 64 0 0,-3 5 0 0 0,0 6-192 0 0,-3 6 0 0 0,-2 5-256 0 0,1 6-32 0 0,-5 6-288 0 0,-1 7-64 0 0,-8 10-576 0 0,-7 12-288 0 0,-7 10-1824 0 0,0 12-2176 0 0,7 7 1760 0 0,21-7 1089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21041 4551 6399 0 0,'-3'0'3680'0'0,"0"3"-2496"0"0,-3 1-928 0 0,-1 2 256 0 0,-1 0-160 0 0,0-3 1280 0 0,5-3-1152 0 0,5-3-192 0 0,5-7-32 0 0,4-5-128 0 0,6-5-32 0 0,3-7-96 0 0,3-5-96 0 0,3-2 64 0 0,3-1 0 0 0,1 0-64 0 0,2 4 64 0 0,-2 1 32 0 0,-1 5 0 0 0,-2 8 0 0 0,-4 7 64 0 0,-2 7-32 0 0,0 7-32 0 0,0 6-64 0 0,-2 6-32 0 0,0 6 64 0 0,-2 5 0 0 0,0 3 32 0 0,-1 2 0 0 0,3 1 0 0 0,0 1 0 0 0,0-4 64 0 0,-3 0 32 0 0,-2-1 672 0 0,-5-2 192 0 0,-5 0 32 0 0,-6-3-32 0 0,-8-1-416 0 0,-7-6-160 0 0,-7-2-224 0 0,-4-5-64 0 0,-4-3-192 0 0,-1-3-64 0 0,0-2-928 0 0,2-2-416 0 0,4 0-1888 0 0,6-4-864 0 0,10-3 544 0 0,7-1-1951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21861 3373 6527 0 0,'0'3'3008'0'0,"0"6"-1920"0"0,-3 5 128 0 0,-1 4-448 0 0,-2 6-32 0 0,-3 9-480 0 0,-3 16-192 0 0,-7 37 32 0 0,-3 23 64 0 0,-4 15-640 0 0,0 9-224 0 0,2 2 352 0 0,2-7 224 0 0,3-12 64 0 0,0-12-32 0 0,3-10 128 0 0,-1-10 32 0 0,4-12 256 0 0,1-12 64 0 0,0-19 128 0 0,2-19 64 0 0,0-16 352 0 0,1-18 128 0 0,3-17-192 0 0,0-14-128 0 0,0-9 0 0 0,1-4 0 0 0,2 3-128 0 0,2 5 32 0 0,0 7-160 0 0,1 9-32 0 0,0 6-192 0 0,0 6 0 0 0,0 3-224 0 0,3 4-160 0 0,7 5 128 0 0,6 3-1408 0 0,9 3-576 0 0,9 2-3296 0 0,14 0-1760 0 0,13 1 3456 0 0,-3 0 1249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21857 4260 2815 0 0,'0'-2'2208'0'0,"0"1"3584"0"0,0 4-5216 0 0,0 4 32 0 0,0 6 64 0 0,0 7-416 0 0,0 7-160 0 0,-3 9-128 0 0,-1 5-32 0 0,1 1 64 0 0,0 0 0 0 0,4-3 0 0 0,4-2 64 0 0,4-5-96 0 0,9-7 0 0 0,7-9 96 0 0,4-6 96 0 0,3-8 0 0 0,1-10 0 0 0,1-6 160 0 0,-3-7 192 0 0,-4-1 448 0 0,-6-1 192 0 0,-7 2-128 0 0,-6 1-64 0 0,-5 1-320 0 0,-4 4 32 0 0,-3 8-736 0 0,-4 9 0 0 0,0 8-160 0 0,2 8-96 0 0,1 9-608 0 0,2 4-192 0 0,4 4-288 0 0,4-2-64 0 0,5-4-1248 0 0,5-7-480 0 0,9-9 96 0 0,0-8-1983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22482 4454 4223 0 0,'-2'0'1920'0'0,"-5"-3"2144"0"0,-3 0-2720 0 0,-2-1-704 0 0,0 4-352 0 0,0 2-32 0 0,-1 3 64 0 0,-4 3-96 0 0,-1 7-64 0 0,-1 5-64 0 0,0 2 0 0 0,4 3-64 0 0,1 3-32 0 0,4 2-320 0 0,5 1-192 0 0,7-2 256 0 0,6-3 192 0 0,6-3 480 0 0,7-3 224 0 0,5-7-128 0 0,7-9-32 0 0,5-11-224 0 0,5-9 0 0 0,3-13-32 0 0,-1-13 96 0 0,1-12 256 0 0,-3-8 96 0 0,-3-5 96 0 0,-6-1 64 0 0,-2-1-448 0 0,-5 1-224 0 0,-4 4-96 0 0,-3 4-64 0 0,-5 5 0 0 0,-3 6 64 0 0,-2 5 32 0 0,-1 6 96 0 0,-2 3-96 0 0,-2 5 0 0 0,-2 5-32 0 0,-2 4 32 0 0,0 3-128 0 0,-1 1-96 0 0,0 7-224 0 0,-3 11 320 0 0,-1 10 0 0 0,0 11 32 0 0,-2 13-160 0 0,-2 12-32 0 0,-3 11-256 0 0,-3 10-64 0 0,-1 9 224 0 0,0 8 64 0 0,1 3 160 0 0,1 1 96 0 0,3-5-64 0 0,2-5 0 0 0,1-8 32 0 0,4-7 0 0 0,2-11-224 0 0,4-7-96 0 0,5-10 192 0 0,3-7-96 0 0,6-10 64 0 0,4-7 96 0 0,8-12 32 0 0,4-8-64 0 0,5-8 0 0 0,1-7 128 0 0,-1-5 96 0 0,0-6 32 0 0,-3-3 0 0 0,-3 0 384 0 0,-5 1 256 0 0,-8 3-192 0 0,-5 2-96 0 0,-7 4-288 0 0,-6 3-160 0 0,-7 4-160 0 0,-4 4 96 0 0,-4 9-160 0 0,-2 10-96 0 0,-1 10 192 0 0,2 9-32 0 0,1 6 32 0 0,4 3-352 0 0,2 2-224 0 0,3 1 128 0 0,5 3 64 0 0,6 1 32 0 0,4-4 32 0 0,0-2 0 0 0,4-4 0 0 0,6-4 224 0 0,4-3 128 0 0,6-2 0 0 0,4-5-64 0 0,1-5 544 0 0,1-6 256 0 0,-1-7-96 0 0,-1-5 64 0 0,0-6-320 0 0,-4-4-128 0 0,-1-1-64 0 0,-3-1-32 0 0,-4 2-64 0 0,-1 3-64 0 0,-6 3 32 0 0,-2 2-32 0 0,-1 4-192 0 0,1 5 64 0 0,-2 6 64 0 0,0 6 128 0 0,-3 2 96 0 0,1 4-128 0 0,-1 0-32 0 0,-2 1 0 0 0,-3 0 0 0 0,0 0 0 0 0,-3 0 64 0 0,1 0-32 0 0,-2-1 64 0 0,4-2 288 0 0,3-7-320 0 0,3-8-64 0 0,4-2-160 0 0,1-5-32 0 0,-1-3 96 0 0,0-2 32 0 0,3-2 64 0 0,1-4 64 0 0,4-2-96 0 0,1 1 0 0 0,-1-2 32 0 0,2 0 0 0 0,-1 3-96 0 0,-1 3 0 0 0,-1 4 64 0 0,-2 4-160 0 0,-3 6 0 0 0,-5 6-64 0 0,-1 5 0 0 0,-5 7 160 0 0,-3 3 32 0 0,-2 3 64 0 0,-3 5 0 0 0,-4 2 0 0 0,-1-1 64 0 0,2-2-96 0 0,2-4 0 0 0,1-1-672 0 0,5-9-2656 0 0,7-5-608 0 0,8-7 512 0 0,1-3-1695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24103 3771 9215 0 0,'0'-3'4192'0'0,"0"5"-1216"0"0,-3 29-2976 0 0,-3 23 64 0 0,-7 21-608 0 0,-5 20-192 0 0,-7 16-384 0 0,-1 2-192 0 0,2-4 480 0 0,1-7 256 0 0,2-5 128 0 0,3-7 128 0 0,0-12-800 0 0,5-13-384 0 0,3-15 512 0 0,4-18 160 0 0,6-24 1024 0 0,2-18 1056 0 0,5-15 544 0 0,0-15 192 0 0,-1-9 96 0 0,1-4-256 0 0,0 2 0 0 0,-1 4-256 0 0,-3 7-32 0 0,0 7-192 0 0,-2 8-128 0 0,2 4-480 0 0,0 4-192 0 0,1 1-192 0 0,1 7-544 0 0,0 10 128 0 0,5 7-1376 0 0,6 9-544 0 0,6 6-2176 0 0,10 4-864 0 0,7 7 512 0 0,-2-3-2463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24459 4409 4735 0 0,'0'-3'2144'0'0,"-3"0"-1024"0"0,-3-3 4736 0 0,-4-1-5120 0 0,-3 5-224 0 0,-1 1-448 0 0,-2 5 32 0 0,-1 1 32 0 0,-2 2 0 0 0,-1 3-160 0 0,0 3-32 0 0,0 4-64 0 0,5 2 0 0 0,1 1 0 0 0,6 2 96 0 0,7 5-64 0 0,7 7 32 0 0,4 6-288 0 0,7 4-160 0 0,3 2-32 0 0,0 2 0 0 0,0 2 224 0 0,0-4 128 0 0,-2-3 128 0 0,0-4 96 0 0,-4-3 64 0 0,-4-2 32 0 0,-4-4 640 0 0,-6-7 256 0 0,-5-8 64 0 0,-5-6 0 0 0,-5-8-352 0 0,-10-6-96 0 0,-5-5-608 0 0,-6-1-224 0 0,-2-2-992 0 0,-3 2-384 0 0,0 6-2976 0 0,7 3-5919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8348 7563 1663 0 0,'0'3'704'0'0,"0"-3"-32"0"0,2 0 3456 0 0,5-3-2688 0 0,2-2-704 0 0,4-4-416 0 0,2-5-32 0 0,3-4 32 0 0,2-5-192 0 0,6-7 0 0 0,3-6-64 0 0,9-3-64 0 0,8-3 32 0 0,7-2-32 0 0,3-5-96 0 0,2-2 64 0 0,4-3 32 0 0,0-1 0 0 0,5-2 0 0 0,4-2 64 0 0,3-2-32 0 0,3 1-32 0 0,3 1-64 0 0,-3 1 32 0 0,-2 2 96 0 0,-4 1 32 0 0,-3 0-128 0 0,-2 3-32 0 0,-1 3 96 0 0,-1 3 32 0 0,0 4-96 0 0,-4 2 32 0 0,-2 4-64 0 0,-4 5-64 0 0,-3 5 160 0 0,-5 4 32 0 0,-6 3-160 0 0,-6 5 0 0 0,-6 2-192 0 0,-4 3 32 0 0,-4 3 64 0 0,-2 0 32 0 0,0-2 160 0 0,1-2 64 0 0,2-2 0 0 0,3-5 32 0 0,3-4-2400 0 0,-3 0-5055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8451 7002 3199 0 0,'0'-2'1504'0'0,"-3"-2"-960"0"0,-3 1 1792 0 0,-4 0-1760 0 0,-3-2 832 0 0,-1 0-960 0 0,1 4 512 0 0,2 4-960 0 0,4 8 64 0 0,3 9 64 0 0,2 10 64 0 0,-1 9-96 0 0,-1 7 0 0 0,2 5 32 0 0,-3 2 0 0 0,0-1-160 0 0,-2 0-32 0 0,0-1 32 0 0,-1-3 64 0 0,0-8-64 0 0,5-5 0 0 0,2-6 224 0 0,5-7 128 0 0,7-8-96 0 0,6-6 32 0 0,10-5-96 0 0,7-2 64 0 0,10-5-128 0 0,5-1-64 0 0,2-3 0 0 0,-2 0 32 0 0,-3 2-96 0 0,-8 1 0 0 0,-7 2 32 0 0,-11-1 1280 0 0,-13 0-768 0 0,-9-3 0 0 0,-8-1-576 0 0,-4-4-32 0 0,0-1-128 0 0,-1-2 64 0 0,0-1-64 0 0,0-1 0 0 0,-1 1 128 0 0,0-1 32 0 0,0 1 64 0 0,0 0 0 0 0,-2-1 0 0 0,-2 1 0 0 0,-3 0-96 0 0,1 0 64 0 0,0 0 32 0 0,2 0 0 0 0,4 0-192 0 0,3 3 64 0 0,2 6-64 0 0,4 7 32 0 0,3 6 32 0 0,2 8 64 0 0,1 4-128 0 0,2 5 0 0 0,-1 0 96 0 0,1 0 32 0 0,0-2 64 0 0,-1-1-96 0 0,-2-2 192 0 0,1-6-1536 0 0,4-6-1088 0 0,4-6-576 0 0,1-3-2623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10642 5358 3199 0 0,'-5'0'1504'0'0,"-2"3"2144"0"0,0 3-2528 0 0,1 4-1120 0 0,-1 2 0 0 0,1 3-96 0 0,1 6 0 0 0,-1 6 128 0 0,1 8 32 0 0,0 7 0 0 0,2 7-64 0 0,-1 9 96 0 0,-1 6 0 0 0,1 5-128 0 0,-1 2-32 0 0,-1 5-64 0 0,2 1 96 0 0,1 0 0 0 0,1-1 32 0 0,-2-3-640 0 0,0-6-288 0 0,0-3-800 0 0,1-13-4319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10690 5331 4095 0 0,'-3'0'1920'0'0,"2"0"-1664"0"0,1 3 288 0 0,4 1-576 0 0,0 5 96 0 0,0 3 32 0 0,0 4 32 0 0,-2 3 0 0 0,0 5 64 0 0,-2 5 32 0 0,1 7 96 0 0,-1 8 32 0 0,0 8 96 0 0,-1 5 64 0 0,1 4-224 0 0,0 3-32 0 0,0 4 160 0 0,0 4 32 0 0,0 4-160 0 0,0-1-96 0 0,0-5-32 0 0,0-5 32 0 0,0-7 32 0 0,0-7 32 0 0,0-7-64 0 0,0-8-32 0 0,0-7 256 0 0,0-7 96 0 0,0-9-512 0 0,-3-9-2752 0 0,-1-12-1856 0 0,1-12 1216 0 0,0-2 897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15027 3396 6143 0 0,'-8'-8'2880'0'0,"-6"-6"-2144"0"0,0-3-32 0 0,2-1 192 0 0,3-1-576 0 0,4 1-32 0 0,2 0-192 0 0,1 7-320 0 0,2 7 96 0 0,3 7 96 0 0,4 9 0 0 0,6 7-64 0 0,4 7 0 0 0,4 3 64 0 0,7 6 0 0 0,4 2 32 0 0,5-3 0 0 0,4-1 128 0 0,9-1 64 0 0,9-3-64 0 0,9-2-32 0 0,9 1 32 0 0,4 1 64 0 0,4 1-256 0 0,2 3 0 0 0,6 2 0 0 0,6 3 32 0 0,6 1 96 0 0,3 1 96 0 0,3 0-64 0 0,2-2-64 0 0,3 1 0 0 0,1 0-32 0 0,3-5-96 0 0,-3-2 0 0 0,-6-2 64 0 0,-4 1 64 0 0,-4-4 0 0 0,-4-2 64 0 0,-2-1-64 0 0,-4 1-32 0 0,-1-1 32 0 0,-6-1-32 0 0,-6-3 0 0 0,-6-1 64 0 0,-5-5 96 0 0,-3-1 64 0 0,-2-3 320 0 0,0-4 192 0 0,-4-2-320 0 0,-4-2-128 0 0,-2-1-192 0 0,-3-2 0 0 0,-5 1-64 0 0,-4-1-32 0 0,-7 1 32 0 0,-4 2 32 0 0,-4 1-96 0 0,-5 1-64 0 0,-5 1-800 0 0,-3 3-352 0 0,-4 1-11647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10438 5745 5887 0 0,'0'-3'2272'0'0,"3"-1"-1760"0"0,0-2 416 0 0,1 0-10527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10451 5715 11263 0 0,'3'0'320'0'0,"0"3"-448"0"0,4 0 96 0 0,2 4 0 0 0,5-1-64 0 0,4 2 64 0 0,3 0 32 0 0,7 1 0 0 0,4-2 64 0 0,7 0 32 0 0,6-3-32 0 0,3-2 32 0 0,4-3-576 0 0,1-2-192 0 0,1-1-2016 0 0,-4-2-1216 0 0,-5 0 1664 0 0,-11 1 641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10500 5887 3711 0 0,'-3'0'1408'0'0,"2"3"-1120"0"0,-1 0 288 0 0,-1 4 128 0 0,-3 2-128 0 0,1 2 256 0 0,-3 3-832 0 0,-2 2 32 0 0,1-6 544 0 0,4-6 224 0 0,6-7-64 0 0,5-3-640 0 0,5-3-64 0 0,3 0-32 0 0,2 1 64 0 0,0 3-32 0 0,2 1-32 0 0,-1 5 32 0 0,2 2 32 0 0,4 0-32 0 0,6 0-32 0 0,7-1 32 0 0,4 0-32 0 0,5-1-1280 0 0,2 0-480 0 0,4-1-832 0 0,-6 0-2399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11709 5975 1663 0 0,'2'-3'704'0'0,"2"-3"2208"0"0,-3-1-1440 0 0,-5-2-864 0 0,-1-2 672 0 0,-3 0-992 0 0,-2 3 32 0 0,-3 3 384 0 0,1-2-256 0 0,0 2-160 0 0,0 4 224 0 0,-2 2-256 0 0,2 3-64 0 0,0 2-32 0 0,0 2 32 0 0,2 5 32 0 0,-1 6-32 0 0,2 5-32 0 0,3 4-96 0 0,4 3-64 0 0,4 1 32 0 0,6-2-32 0 0,7-3 128 0 0,7-6 160 0 0,5-10-320 0 0,3-12-96 0 0,5-11-448 0 0,2-9-128 0 0,0-7 448 0 0,-1-6 192 0 0,-1-6 800 0 0,-3-4 384 0 0,-8 0 128 0 0,-8 2 128 0 0,-6 2-480 0 0,-8 6-224 0 0,-4 6-384 0 0,-5 7-256 0 0,-1 10-64 0 0,-1 10-32 0 0,0 8-64 0 0,1 8-128 0 0,3 4-64 0 0,2 2 0 0 0,2 0 192 0 0,3-2 64 0 0,4 0-32 0 0,2-1 64 0 0,1-3 32 0 0,3-3-96 0 0,1-2 64 0 0,2 0-32 0 0,3-3-64 0 0,5-1 160 0 0,3-5 32 0 0,6-3-96 0 0,5-4-32 0 0,5-8-192 0 0,0-8 0 0 0,-1-9 64 0 0,-2-9 96 0 0,-2-6 128 0 0,-5-7 128 0 0,-8-4 224 0 0,-8-4 64 0 0,-6 0-32 0 0,-9 5 64 0 0,-6 4 32 0 0,-5 8-288 0 0,-4 9-128 0 0,-2 8-160 0 0,-2 8 32 0 0,4 10-32 0 0,3 12-64 0 0,3 14-416 0 0,7 17-192 0 0,5 20-608 0 0,8 17-288 0 0,5 18-1376 0 0,1 15-1664 0 0,2 16 1408 0 0,-4-14 865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12264 6814 7551 0 0,'-11'25'3520'0'0,"-9"16"-2336"0"0,-4 3 64 0 0,-3-2-128 0 0,0-6 64 0 0,-1-9-384 0 0,-3-9-64 0 0,-11-13-64 0 0,-6-16-160 0 0,-3-17-320 0 0,2-17-192 0 0,6-14-448 0 0,11-14-96 0 0,13-11-672 0 0,15-7-160 0 0,15-5-1056 0 0,15-3-448 0 0,17-2-576 0 0,2 14-2911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12195 5808 5759 0 0,'3'2'2688'0'0,"0"-1"-1920"0"0,-2-4 0 0 0,1 4 896 0 0,3 11-1824 0 0,3 10 224 0 0,3 16 128 0 0,3 12-256 0 0,1 11-96 0 0,1 9 96 0 0,1 7 0 0 0,-3 0 64 0 0,-4-2 64 0 0,-3-5 384 0 0,-6-3 256 0 0,-3-6 288 0 0,-7-7 96 0 0,-4-8-320 0 0,-5-6-32 0 0,-3-6-448 0 0,-3-11-160 0 0,-1-5-1024 0 0,3-6-448 0 0,1-8-2560 0 0,1-7-4544 0 0,5-3 6433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13481 5592 4735 0 0,'-2'-3'2144'0'0,"-2"-3"-1856"0"0,0-4 1952 0 0,2-2-1728 0 0,-3 0-192 0 0,0-1 160 0 0,-2 3-32 0 0,-2 0 64 0 0,0-1-96 0 0,-4-2 64 0 0,-5 2 32 0 0,-5 2-32 0 0,-4 4-160 0 0,-3 1-128 0 0,-1 5-96 0 0,-5 5-96 0 0,0 7-64 0 0,-1 4 32 0 0,1 4-32 0 0,4 4 0 0 0,5 7 0 0 0,4 5 0 0 0,8 2 64 0 0,11 3 0 0 0,7-1-96 0 0,12 2 64 0 0,12 0-544 0 0,9 0-256 0 0,7 0 160 0 0,4-2 128 0 0,0-2 320 0 0,-3-3 128 0 0,-6-4 288 0 0,-7-5 192 0 0,-9-5 512 0 0,-8 0 288 0 0,-11-1-416 0 0,-13-2-96 0 0,-9-1-352 0 0,-10-1-128 0 0,-8-3-96 0 0,-9-2-96 0 0,-5 1-128 0 0,-1-3-64 0 0,-1 0-416 0 0,4 1-160 0 0,4 2-384 0 0,5-2-64 0 0,3-6-1280 0 0,6-5-1504 0 0,5-10 1184 0 0,7-2 737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13627 6006 4607 0 0,'-3'0'1760'0'0,"2"0"-1024"0"0,4 0 0 0 0,4 0-384 0 0,4 0 64 0 0,2-2-64 0 0,2-5 32 0 0,4-5-224 0 0,4-4-32 0 0,4-5-64 0 0,2-4 32 0 0,2-6 352 0 0,2-3 192 0 0,-3-4 384 0 0,-7-1 224 0 0,-3-8 640 0 0,-6-1-1376 0 0,-6 5-160 0 0,-3 4-128 0 0,-6 9-224 0 0,-2 12-64 0 0,-4 12-128 0 0,-6 10 32 0 0,-1 7 32 0 0,0 9-160 0 0,-1 10 32 0 0,2 8 64 0 0,3 3 32 0 0,6 3 96 0 0,7-1 32 0 0,5 0 32 0 0,5-1 0 0 0,2-3-160 0 0,1-2-32 0 0,4-5-64 0 0,1-5 64 0 0,-1-4 128 0 0,0-7 32 0 0,-1-8 160 0 0,-2-8 288 0 0,0-7 128 0 0,-1-8-192 0 0,1-7-64 0 0,-2-7-224 0 0,-2-5-128 0 0,0-2 32 0 0,-1 3 0 0 0,1 4 32 0 0,-2 4 0 0 0,1 3-96 0 0,-3 4 64 0 0,0 4 32 0 0,2 5 64 0 0,-2 0-96 0 0,1 3 0 0 0,1 2-32 0 0,2 2-64 0 0,1 0 96 0 0,1 5 0 0 0,1 1 96 0 0,0 2 96 0 0,0 4-128 0 0,3 2-96 0 0,1 2 32 0 0,0 1 0 0 0,-1 2 32 0 0,-1 2 0 0 0,-4 1 0 0 0,-3 0 0 0 0,-5-1 0 0 0,-2 2 0 0 0,-3 0 192 0 0,-4 0 192 0 0,-1-2 448 0 0,-3-4 160 0 0,-3-4-416 0 0,-2-4-256 0 0,-3-7 0 0 0,0-5-352 0 0,1-5-192 0 0,4-3-32 0 0,6 1 32 0 0,4-2 224 0 0,4 4 160 0 0,5-1-416 0 0,3 2-160 0 0,5 0 0 0 0,3-2 64 0 0,2 2 224 0 0,2-1 64 0 0,1 2-32 0 0,2-1 0 0 0,-1 1-32 0 0,1 2 96 0 0,-2 2 0 0 0,1-1 32 0 0,-2 3-96 0 0,-2 2 0 0 0,-2 3-32 0 0,-4 5 0 0 0,-3 3-64 0 0,0 5 32 0 0,-3 3 96 0 0,0 1 96 0 0,-1-1 0 0 0,-3 0-32 0 0,0-1 32 0 0,2-1-32 0 0,0 0 0 0 0,-1-1 0 0 0,-3 0 64 0 0,-1 0 32 0 0,-4 3-32 0 0,-5 3-64 0 0,-4 1 32 0 0,-3 2-32 0 0,-2-1 0 0 0,-1-1 0 0 0,-1-5 64 0 0,0-6-256 0 0,3-7-96 0 0,1-7-1408 0 0,3-6-544 0 0,5-8-1504 0 0,5 0-3775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14999 5781 5119 0 0,'0'3'2016'0'0,"0"-2"-1568"0"0,-3-1 3360 0 0,-3-1-2016 0 0,-4 0-864 0 0,0 3-736 0 0,-1 4-256 0 0,-1 6-32 0 0,-2 7 64 0 0,-1 5 64 0 0,3 7 0 0 0,-1 4 64 0 0,1-2-480 0 0,1-3-224 0 0,6-10-3296 0 0,6-14 736 0 0,3-7-3039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14918 5350 7807 0 0,'-6'-9'3648'0'0,"-4"-1"-1056"0"0,0 2-1216 0 0,1 6-1440 0 0,2 6 64 0 0,3 5-160 0 0,1 3-32 0 0,5 3-2176 0 0,4 2-896 0 0,4 0-160 0 0,0-3-2527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18676 3651 4735 0 0,'0'-5'2144'0'0,"0"-5"-1088"0"0,0-3 192 0 0,2-3 1216 0 0,2 0-1408 0 0,-1 4 768 0 0,0 8-1792 0 0,-3 15 64 0 0,-3 16-64 0 0,-2 23 64 0 0,-4 23 0 0 0,-6 19 32 0 0,-5 17-224 0 0,-5 12-64 0 0,-4 6 64 0 0,-5 1 32 0 0,-2-4 64 0 0,-1-8 0 0 0,-1-7 0 0 0,2-8 0 0 0,2-8-288 0 0,4-8-128 0 0,4-11-224 0 0,5-13 0 0 0,2-11-416 0 0,5-8-160 0 0,4-9-192 0 0,7-13-2400 0 0,4-10-1311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15215 5819 4863 0 0,'-3'0'3872'0'0,"-1"-3"-2752"0"0,-2 0-960 0 0,0 2 512 0 0,-3 2-512 0 0,2 3 480 0 0,-2 1-256 0 0,1 3-64 0 0,-1 2 32 0 0,1 2-192 0 0,3 5-96 0 0,1 5-128 0 0,1 4 32 0 0,2 6-32 0 0,3 2-64 0 0,5 2 160 0 0,3-3 32 0 0,6-4 192 0 0,8-8 160 0 0,8-9-160 0 0,7-13-64 0 0,8-11 32 0 0,4-9 0 0 0,1-10 320 0 0,-2-4 128 0 0,-8-5 416 0 0,-10-1 256 0 0,-11-1-224 0 0,-9 0-32 0 0,-6 3-480 0 0,-8 1-192 0 0,-5 6-352 0 0,-7 7-32 0 0,-5 6-192 0 0,-1 6 32 0 0,0 8-96 0 0,1 7-896 0 0,3 6 32 0 0,5 8-448 0 0,4 3-96 0 0,6 2-800 0 0,3 2-352 0 0,4 0-736 0 0,1-4-2975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15743 5689 4991 0 0,'0'2'2240'0'0,"2"7"-1728"0"0,5 5 416 0 0,0 2-832 0 0,-4 4-128 0 0,-1 4 0 0 0,-3 1 384 0 0,0 1 160 0 0,-2 2-192 0 0,-2 5-96 0 0,1 1-64 0 0,0 1-32 0 0,2-3 288 0 0,1-1 192 0 0,3-6 224 0 0,4-8 160 0 0,4-6-480 0 0,2-7-128 0 0,6-11-128 0 0,7-9 64 0 0,5-11-224 0 0,6-5-64 0 0,4-3-96 0 0,2-1 0 0 0,-2 3 0 0 0,-1 4 0 0 0,-3 4 0 0 0,-4 7 0 0 0,-5 9-64 0 0,-7 12 288 0 0,-7 7 160 0 0,-9 8 128 0 0,-4 4-96 0 0,-3 3 32 0 0,0 0-288 0 0,-1-1-64 0 0,2-2-544 0 0,3-2-192 0 0,4-5-3808 0 0,4-4 960 0 0,1-5-3295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16338 6006 4095 0 0,'3'0'1920'0'0,"3"-3"-1664"0"0,4-3-32 0 0,3-1-128 0 0,-2-2-64 0 0,2-3 608 0 0,0 2 352 0 0,-2-1 512 0 0,-3-1 160 0 0,0-1-320 0 0,-1-1 416 0 0,1-2-1376 0 0,-1 1-320 0 0,-2-1-128 0 0,1-1-64 0 0,3 1-32 0 0,1 2 192 0 0,6 2 128 0 0,2-1-128 0 0,4 0-96 0 0,3-4-64 0 0,6 1 96 0 0,3 1 0 0 0,1 3 32 0 0,0 3 0 0 0,0 6 64 0 0,-1 4-96 0 0,-3 6-64 0 0,-2 6-32 0 0,-3 5 96 0 0,-6 6 0 0 0,-3 4 96 0 0,-5 2-32 0 0,-5 5 64 0 0,-5 2 128 0 0,-4-1 128 0 0,-1-2 0 0 0,-4-3 96 0 0,-5-3-96 0 0,-9-5-384 0 0,-9-2-160 0 0,-10-2-896 0 0,-10-3-416 0 0,-4 0-2304 0 0,-1 2-1344 0 0,3 1 2464 0 0,11-3 897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7900 10571 1151 0 0,'-3'-3'512'0'0,"-1"3"-352"0"0,1-3 2592 0 0,3 0-1696 0 0,4 0 736 0 0,2-1-1024 0 0,2-1-32 0 0,3 0 0 0 0,2-1-608 0 0,2-2-96 0 0,3 0 64 0 0,2-2-128 0 0,3-4 0 0 0,0-2 160 0 0,4-5 160 0 0,3-1-32 0 0,5-2 32 0 0,2-2 32 0 0,2-3 32 0 0,1-1-96 0 0,1-2-96 0 0,2 2-64 0 0,2 2 0 0 0,4-2-64 0 0,2 1-32 0 0,4-2 96 0 0,2 0 0 0 0,3 0 160 0 0,0-1 160 0 0,0 0-448 0 0,1 0-96 0 0,-2-1 320 0 0,0-2 224 0 0,1 0-192 0 0,1-4-32 0 0,2 1-64 0 0,0 0 64 0 0,0 2-96 0 0,1 1 0 0 0,1 2-96 0 0,-4 0-32 0 0,0 1 32 0 0,0 0 64 0 0,-2 3-96 0 0,-1 1 0 0 0,5-1 96 0 0,1-2 96 0 0,4-3 64 0 0,1 0 96 0 0,3 0-96 0 0,0-3 32 0 0,1-3-224 0 0,2-2-32 0 0,4-3 0 0 0,3-2 64 0 0,4 2-32 0 0,3 0-32 0 0,3 0 32 0 0,3-1-32 0 0,0 2 64 0 0,5 0 32 0 0,3 0-128 0 0,4-1-32 0 0,-1-2 96 0 0,2-2 32 0 0,-2-2 0 0 0,1-1 32 0 0,-3-2-64 0 0,2 3-32 0 0,-5 2-64 0 0,-5 3-32 0 0,-6 5 128 0 0,-7 3 32 0 0,-7 3-96 0 0,-8 2-32 0 0,-7 4 96 0 0,-6 4 32 0 0,-7 4 0 0 0,-4 2-64 0 0,-3 2 32 0 0,-4 1-32 0 0,1 1 64 0 0,-1 0 96 0 0,-5 0-224 0 0,-1 2 0 0 0,-4 1-640 0 0,-1-1-256 0 0,-2 3-1536 0 0,-2 0-640 0 0,-3 1-128 0 0,-4 3-2399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7975 9960 2815 0 0,'-2'0'1056'0'0,"1"0"-256"0"0,4-3 2528 0 0,1-3-3200 0 0,0-4 0 0 0,0-2 544 0 0,-2-3 608 0 0,-3 2-736 0 0,1 6-832 0 0,1 6 352 0 0,0 7-96 0 0,-1 4 32 0 0,1 7 64 0 0,-1 5 32 0 0,0 8-32 0 0,-2 3 32 0 0,-4 5 64 0 0,-4 2 64 0 0,-3 1 96 0 0,-1 3 128 0 0,-5-2-128 0 0,-1-1 0 0 0,-3-3-192 0 0,0-3-32 0 0,1-1-32 0 0,-2-1 32 0 0,5-4-128 0 0,1-3-64 0 0,5-4 128 0 0,6-3 384 0 0,11-8 32 0 0,7-5-384 0 0,4-6 0 0 0,6-4 32 0 0,4-1-128 0 0,0-2-32 0 0,2 0 32 0 0,-1-2 0 0 0,1 1-128 0 0,-2 2-32 0 0,0-1 96 0 0,-1 1 32 0 0,-2 1-32 0 0,-2 2 0 0 0,-2-2-64 0 0,-6 1 288 0 0,-9 0 32 0 0,-6 1-384 0 0,-7 2 96 0 0,-3-3 64 0 0,-3 0 32 0 0,1-2 32 0 0,4-6 0 0 0,3-3 0 0 0,6-5 0 0 0,4-4 0 0 0,3-4-160 0 0,4-2 32 0 0,4-2-160 0 0,-2-1-32 0 0,2 3 224 0 0,-3 1 192 0 0,-2 2-96 0 0,-6 4 0 0 0,-3 2-64 0 0,-1 0 0 0 0,-3 3 256 0 0,-1 2 128 0 0,-2 4-160 0 0,0 6-160 0 0,0 11-96 0 0,0 8-160 0 0,-1 9 0 0 0,1 8-160 0 0,-1 8-64 0 0,1 2 288 0 0,0 0 64 0 0,-3-1 128 0 0,2-2 0 0 0,2-5 64 0 0,-1-2 32 0 0,1-3 512 0 0,-1-7-448 0 0,2-9-608 0 0,0-9 320 0 0,5-8-1088 0 0,5-3-224 0 0,2 1-6879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12747 7717 4351 0 0,'-3'0'1664'0'0,"-3"0"-256"0"0,-4-2 2016 0 0,0-5-2560 0 0,-1-2-672 0 0,2 1-128 0 0,1 7 32 0 0,4 10 224 0 0,1 10 192 0 0,1 12-256 0 0,2 12-64 0 0,-3 12 160 0 0,-3 10 64 0 0,-3 11-288 0 0,-3 12-32 0 0,-2 6-32 0 0,-5 2 96 0 0,-3-2-128 0 0,-2-4-32 0 0,1-6 0 0 0,2-6 0 0 0,1-11 0 0 0,4-12 0 0 0,6-9-928 0 0,6-11-416 0 0,7-10-2400 0 0,3-10-4831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12994 7620 3839 0 0,'0'3'1824'0'0,"-2"0"-960"0"0,-5 1 1920 0 0,-3 1-1248 0 0,-2 4-1408 0 0,0 4-32 0 0,0 7-64 0 0,2 7 64 0 0,-1 11 128 0 0,3 9 192 0 0,-1 11-96 0 0,-2 11 64 0 0,2 13-224 0 0,-1 10-32 0 0,-4 7-64 0 0,-2 1 32 0 0,-2-3-128 0 0,0-4 0 0 0,-2-7 160 0 0,-1-8 64 0 0,1-8-64 0 0,3-11-96 0 0,2-10-96 0 0,1-11 32 0 0,1-11-2912 0 0,1-11-7423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12317 7924 6783 0 0,'-3'3'3200'0'0,"2"1"-2848"0"0,4 2-416 0 0,4 0 192 0 0,7 2-128 0 0,3 3-96 0 0,1-2 64 0 0,1 2 64 0 0,0-2 0 0 0,2 1-32 0 0,5-2 160 0 0,7-2 32 0 0,9 1 0 0 0,5-2-32 0 0,5 3-96 0 0,6-2-64 0 0,3 0 32 0 0,2-3 32 0 0,1-3-672 0 0,1-6-224 0 0,3-3-1056 0 0,1-6-1472 0 0,2-4 800 0 0,-11 2 609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12437 8321 3711 0 0,'-3'0'1408'0'0,"0"3"-384"0"0,-1 0-7167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12422 8354 8415 0 0,'6'-3'576'0'0,"4"-1"0"0"0,6-2-288 0 0,8-3-192 0 0,12-3-64 0 0,9 1-32 0 0,9-1-160 0 0,6 0 32 0 0,7-2-992 0 0,2 2-448 0 0,3 3-768 0 0,-10 3-2335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19108 3506 5375 0 0,'0'2'2560'0'0,"-2"5"2368"0"0,-5 0-4352 0 0,0 5-320 0 0,-5 5-224 0 0,-2 11-128 0 0,-6 15 64 0 0,-3 16 0 0 0,-4 14 96 0 0,-3 17 32 0 0,-2 14-32 0 0,-3 15-64 0 0,-2 6 32 0 0,1 3-32 0 0,0 0 0 0 0,4-7 64 0 0,2-6-32 0 0,4-10 64 0 0,2-9 0 0 0,4-10 96 0 0,2-11-736 0 0,1-11-256 0 0,1-10-544 0 0,1-9-192 0 0,0-9-320 0 0,-1-12-1376 0 0,3-9-1759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13584 8072 2303 0 0,'-2'-2'960'0'0,"-2"-5"-320"0"0,-2 0 0 0 0,-1-2-640 0 0,2-2 32 0 0,1-2 32 0 0,1-1 64 0 0,-1 1 0 0 0,0 0 640 0 0,-3 3 1184 0 0,1 6-896 0 0,-2 3-864 0 0,1 7-128 0 0,-2 8 224 0 0,2 8 128 0 0,-5 7 64 0 0,1 5 32 0 0,-1 5-128 0 0,1 4-64 0 0,3-1-128 0 0,6-1 32 0 0,3-2-64 0 0,3-8 64 0 0,5-9-128 0 0,6-9 0 0 0,6-11-32 0 0,4-15-64 0 0,7-10-192 0 0,3-10-128 0 0,4-7 32 0 0,1-8 0 0 0,-2-4 256 0 0,-3-1 160 0 0,-6 3 640 0 0,-5 4 288 0 0,-6 5-32 0 0,-10 7-64 0 0,-8 6-448 0 0,-4 5-224 0 0,-5 6-288 0 0,-2 7-64 0 0,-1 7-64 0 0,3 7-896 0 0,5 6-1440 0 0,6 1 1152 0 0,5 1-1696 0 0,2 2-2400 0 0,-3 3 3872 0 0,-4-1 481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14020 8144 7807 0 0,'0'2'4320'0'0,"0"-1"-3456"0"0,3-1-672 0 0,1-3-448 0 0,2-5-160 0 0,0-2 192 0 0,3-6-384 0 0,1-8-64 0 0,2-8-160 0 0,2-10 32 0 0,4-11 224 0 0,5-8 128 0 0,0-4 672 0 0,0-4 384 0 0,-2 0 480 0 0,-1 2 224 0 0,-5 1 0 0 0,-4 4-32 0 0,-5 4-128 0 0,-5 7-64 0 0,-3 6-352 0 0,-5 8-32 0 0,-3 10-416 0 0,-2 13-160 0 0,-3 14-384 0 0,-1 16-160 0 0,0 9-288 0 0,-1 21-96 0 0,0 24-384 0 0,3 24-96 0 0,4 27-832 0 0,4 22-224 0 0,2 17 448 0 0,0 12 96 0 0,0 3 896 0 0,1-1 512 0 0,-2-5 320 0 0,0-12 1280 0 0,-2-14 608 0 0,1-15 0 0 0,-2-16 32 0 0,-3-18-256 0 0,-1-20-64 0 0,-4-22-832 0 0,-6-21-128 0 0,-6-20-32 0 0,-5-26-224 0 0,-4-25-96 0 0,-2-20-480 0 0,1-18-256 0 0,1-11-864 0 0,7-8-384 0 0,8 14-10719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14975 7907 2815 0 0,'0'-3'1120'0'0,"0"-3"-864"0"0,0-4 1568 0 0,0 3 6272 0 0,0 8-8128 0 0,3 9 32 0 0,1 9 64 0 0,-1 8 32 0 0,0 6 96 0 0,2 3-96 0 0,2 0 0 0 0,4 0-96 0 0,2-4-32 0 0,4-4 32 0 0,2-4 0 0 0,4-4 0 0 0,0-5 0 0 0,-1-5 0 0 0,1-7 64 0 0,2-7-32 0 0,3-5 64 0 0,-1-7-128 0 0,0-6 0 0 0,1-5 32 0 0,-1-3 64 0 0,0-2 32 0 0,1-1 96 0 0,-2 0-160 0 0,-2 0-96 0 0,-6 0 96 0 0,-5 2 96 0 0,-5 5-32 0 0,-5 9-32 0 0,-4 8-64 0 0,-6 7 0 0 0,-1 8 0 0 0,-2 4 96 0 0,1 5-160 0 0,1 1 128 0 0,6 2 0 0 0,2-1-160 0 0,2 3-64 0 0,3 1 192 0 0,3 0 0 0 0,1-2 64 0 0,1-1-128 0 0,2-1 0 0 0,4 0-32 0 0,2-1 0 0 0,4-2 64 0 0,3-5 64 0 0,6-3 32 0 0,2-5 32 0 0,2-6-160 0 0,1-5 32 0 0,-2 0 0 0 0,-2-2 64 0 0,-5-1 32 0 0,-5-1-32 0 0,-2-2 32 0 0,-5 1 128 0 0,-5-1-160 0 0,-2 2-32 0 0,-1 1-128 0 0,-3 0 0 0 0,-2 5-192 0 0,-1 7 256 0 0,2 3 96 0 0,0 7-32 0 0,1 4-32 0 0,1 4-128 0 0,0 0 0 0 0,-1 1 64 0 0,-3 3 96 0 0,-3 3 0 0 0,0 0 64 0 0,0 2-64 0 0,-3-2-32 0 0,0-1-64 0 0,1-2 32 0 0,1-2 32 0 0,0-2 0 0 0,2 0-128 0 0,1-7 256 0 0,2-4-96 0 0,2-7-64 0 0,2-5 96 0 0,1-4-96 0 0,-2-4 0 0 0,2-2 96 0 0,0-1 32 0 0,-2 0-128 0 0,1 3-96 0 0,2 0-32 0 0,1 1 32 0 0,0 2-32 0 0,-1 0-96 0 0,1 0 0 0 0,2-2 64 0 0,2 0 256 0 0,0 1-128 0 0,2 5-128 0 0,-2 7 224 0 0,-3 7 0 0 0,-3 4 32 0 0,-1 3-96 0 0,0 2-64 0 0,0-2 64 0 0,0 0 64 0 0,2 0 0 0 0,2 0 0 0 0,-1 3-32 0 0,-2 2 0 0 0,-2 3 64 0 0,-2 0-32 0 0,-1 2-32 0 0,-1 0-64 0 0,-1-2 32 0 0,-1-1 32 0 0,4-5 0 0 0,3-8-3808 0 0,0-5-6591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16113 8030 7935 0 0,'0'6'3648'0'0,"0"4"-2752"0"0,0 3-64 0 0,0 2-480 0 0,0 2-320 0 0,3 0 32 0 0,0 3-928 0 0,1 0-384 0 0,1-5-5472 0 0,4-11 3872 0 0,-1-6 769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16306 7474 8703 0 0,'-11'9'4064'0'0,"-6"4"-3520"0"0,-3 4-288 0 0,-1 1-352 0 0,0 3 0 0 0,5 1-2208 0 0,4 2-928 0 0,9-3-2624 0 0,6-5 3873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16738 7954 2815 0 0,'0'3'2848'0'0,"-3"1"-384"0"0,-3-1-1344 0 0,-4 0-96 0 0,-3-1-64 0 0,-10-1 0 0 0,-6 0-384 0 0,-1-1-64 0 0,-2 3 32 0 0,3 0-160 0 0,1 1-64 0 0,2 1-64 0 0,2 0 0 0 0,4 3-288 0 0,2-1-32 0 0,3 1-64 0 0,6 5-32 0 0,5 3 192 0 0,8 4 32 0 0,5 5-160 0 0,6 0-64 0 0,10 1 64 0 0,8-3 32 0 0,9-6 128 0 0,9-9 96 0 0,4-8-224 0 0,3-9-96 0 0,0-12 160 0 0,-4-10 128 0 0,-6-9 416 0 0,-9-5 224 0 0,-8-3-32 0 0,-9 1-64 0 0,-11 6 128 0 0,-10 10-576 0 0,-9 15-192 0 0,-7 17-128 0 0,-5 18 32 0 0,-3 20-128 0 0,-5 19 0 0 0,-2 20-352 0 0,-1 15-96 0 0,1 11-608 0 0,1 9-160 0 0,-1 5 672 0 0,0 2 384 0 0,0-2 544 0 0,-1-6 256 0 0,-1-8 352 0 0,0-12 160 0 0,3-13-448 0 0,3-15-128 0 0,3-14-1664 0 0,4-17-736 0 0,4-20-2016 0 0,5-11-4703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17113 7924 4095 0 0,'3'0'1568'0'0,"-3"0"-256"0"0,0 3 1632 0 0,0 3-1600 0 0,-4 4-128 0 0,0 5-512 0 0,0 4-256 0 0,0 3-160 0 0,0 1-32 0 0,-1 1-96 0 0,0 4 0 0 0,0 1-32 0 0,-1-2 0 0 0,1 1-64 0 0,5-2-64 0 0,2-2-64 0 0,3-4-32 0 0,3-4 256 0 0,4-8 0 0 0,5-8 64 0 0,2-9-128 0 0,3-9-64 0 0,4-4 0 0 0,3-4 32 0 0,-1-2-96 0 0,-3-3 0 0 0,-2 2 32 0 0,-3 3 64 0 0,-2 3 32 0 0,-7 8 192 0 0,-5 9-256 0 0,-6 9 0 0 0,-4 7-32 0 0,0 6 64 0 0,-3 9 32 0 0,0 6-128 0 0,1 3-32 0 0,2 1 96 0 0,1-2 32 0 0,4-5-160 0 0,5-4-64 0 0,4-3-800 0 0,3-5-320 0 0,1-9-2432 0 0,0-5-6111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17542 8217 5631 0 0,'0'-3'5728'0'0,"0"-3"-6208"0"0,3-4 384 0 0,3-5 64 0 0,1-3 32 0 0,5-7 64 0 0,2-4 96 0 0,3-3 64 0 0,0 1 32 0 0,1 1 288 0 0,-4 2 128 0 0,-3 4 128 0 0,-4 3 128 0 0,-3 2-192 0 0,-5 4-128 0 0,-5 8-256 0 0,-2 8-320 0 0,-2 3-32 0 0,-2 7 0 0 0,-1 7 64 0 0,1 6-32 0 0,-1 6 64 0 0,3 5-352 0 0,3 3-64 0 0,5 5-1664 0 0,6 2-704 0 0,5 0-1024 0 0,0-9-3647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18468 7876 5887 0 0,'0'-2'2688'0'0,"0"-5"-1568"0"0,0-3 1632 0 0,0 3-2624 0 0,0 5-192 0 0,0 9 128 0 0,0 5 128 0 0,0 7 96 0 0,3 5 0 0 0,0 7 64 0 0,3 3-128 0 0,1 2-64 0 0,1 0-160 0 0,2-4 0 0 0,3-3 64 0 0,4-8 96 0 0,4-7-64 0 0,2-9 0 0 0,3-8-96 0 0,1-8-96 0 0,3-9 128 0 0,1-6 32 0 0,0-6-96 0 0,2-4 32 0 0,-4-1 0 0 0,-2 3 64 0 0,-5 2 256 0 0,-2 6 96 0 0,-5 5-64 0 0,-5 9-64 0 0,-7 9-416 0 0,-7 11 96 0 0,-2 9-64 0 0,-3 7 64 0 0,-3 5-32 0 0,0 3-64 0 0,3-1-64 0 0,0 0 32 0 0,2-3 32 0 0,1-4 64 0 0,3 0 32 0 0,1-1 32 0 0,4-5 192 0 0,4-3-160 0 0,7-6 0 0 0,6-6-32 0 0,6-4 0 0 0,4-9-160 0 0,2-5 32 0 0,2-6 64 0 0,0-4 96 0 0,3-1-64 0 0,1-1 0 0 0,-4 1 32 0 0,-1-1 0 0 0,-1 2 0 0 0,-3 2 64 0 0,-6 3-32 0 0,-5 2-32 0 0,-1 0 192 0 0,-2 8-384 0 0,0 7 64 0 0,0 4 192 0 0,1 5-96 0 0,0 4-32 0 0,1 3 32 0 0,-1 5 64 0 0,1 2 0 0 0,1 0 64 0 0,-1 0-128 0 0,0-1 0 0 0,-3-1 32 0 0,0-1 0 0 0,-4-1 64 0 0,-4-2 32 0 0,-5-2 32 0 0,-6 0-64 0 0,-9 2-64 0 0,-7-1 96 0 0,-7 2 0 0 0,-5 0-128 0 0,-2-2-32 0 0,2 0-128 0 0,2-1 32 0 0,4-1-1024 0 0,3 0-416 0 0,6-3-10431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19315 8163 2815 0 0,'2'3'1120'0'0,"2"-2"-864"0"0,-1 2 32 0 0,3 2 96 0 0,2 2 832 0 0,3-2 800 0 0,3-1-704 0 0,0-4-512 0 0,2-2-192 0 0,3-3-384 0 0,7-12 32 0 0,1-9-192 0 0,2-4-64 0 0,-1-7 32 0 0,-3-1 32 0 0,-3-3 32 0 0,-3 0 96 0 0,-4 1 320 0 0,-7 3 224 0 0,-8 2 32 0 0,-10 3 384 0 0,-3 11-928 0 0,-4 12-96 0 0,0 12 0 0 0,1 11-64 0 0,0 7-64 0 0,2 4-64 0 0,2 4-32 0 0,2 5 64 0 0,3 2 0 0 0,3 1-64 0 0,2-4 64 0 0,4-1-32 0 0,2-2 0 0 0,5 1 64 0 0,4-3 0 0 0,6-4-288 0 0,7-5-128 0 0,8-6-1120 0 0,6-8-512 0 0,7-8-1408 0 0,-4-3-3775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18407 4030 5503 0 0,'-8'-6'2560'0'0,"-6"-4"-1504"0"0,0-3 1344 0 0,0 1-1120 0 0,1-1-160 0 0,1 2 32 0 0,3 0 128 0 0,-1 0-384 0 0,2-2-352 0 0,5 2-128 0 0,9 2-576 0 0,8 6 160 0 0,7 6 128 0 0,9 5-128 0 0,7 7-64 0 0,8 6 32 0 0,8 3 64 0 0,8-1-416 0 0,7-1-160 0 0,6-2 64 0 0,1-1 128 0 0,-1-1-32 0 0,-2-4 32 0 0,-5-2-672 0 0,-9-2-192 0 0,-12-1-2016 0 0,-7 1-1600 0 0,-11 2 1728 0 0,-10-1 897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19833 7953 7039 0 0,'0'-3'3328'0'0,"0"-3"32"0"0,0 2-2624 0 0,0 4-672 0 0,0 5-96 0 0,-3 4 0 0 0,0 7 32 0 0,-1 5 0 0 0,1 2 0 0 0,1 3 64 0 0,4 2-192 0 0,1-1 32 0 0,3-2-480 0 0,3-8-2400 0 0,3-10 32 0 0,2-9 32 0 0,-1-3-1983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19870 7898 6783 0 0,'6'3'4192'0'0,"1"3"-3168"0"0,3 1-480 0 0,1-1-128 0 0,3-1-256 0 0,1-2-64 0 0,1-1-32 0 0,1-1-256 0 0,-1-3-32 0 0,1-2-64 0 0,-1 0 64 0 0,-5 1 832 0 0,-8 3 1408 0 0,-6 3-1152 0 0,-1-1-800 0 0,4 1-96 0 0,4-1-128 0 0,4-1 32 0 0,7 0-512 0 0,5-3-192 0 0,6-2 256 0 0,0 1 256 0 0,-1 0 192 0 0,-2 1 160 0 0,0 0-160 0 0,0 4 32 0 0,0 2 96 0 0,0-1 128 0 0,1 3-192 0 0,2-1 0 0 0,-1 3 64 0 0,1-1 64 0 0,-1 4 64 0 0,-5 3 64 0 0,-3 2-96 0 0,-5 1 0 0 0,-6 3 256 0 0,-5 0 128 0 0,-8 4-32 0 0,-8-1 0 0 0,-10 1-192 0 0,-9 0 0 0 0,-3-2-448 0 0,-5-1-96 0 0,0-5-2624 0 0,4-5-2496 0 0,7-5 1440 0 0,7-2 1025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21049 8110 6655 0 0,'0'-2'3872'0'0,"3"-5"-2816"0"0,3 0-672 0 0,1 4 160 0 0,0 4-416 0 0,-3 11-32 0 0,0 14 128 0 0,-2 17 128 0 0,-4 14 64 0 0,-4 11 160 0 0,-4 8-320 0 0,-3 4-128 0 0,-2 3-32 0 0,-1-5 0 0 0,2-5-32 0 0,1-9 32 0 0,2-11-64 0 0,1-10-32 0 0,4-19 96 0 0,4-19-352 0 0,4-18-128 0 0,6-18-384 0 0,0-21-160 0 0,2-16 352 0 0,2-15 256 0 0,2-8 128 0 0,3-8 128 0 0,3-2 224 0 0,2 1 160 0 0,4 4 32 0 0,2 4 32 0 0,-1 7-128 0 0,1 7 0 0 0,1 9-160 0 0,1 10-64 0 0,-2 13 128 0 0,0 11 32 0 0,-3 15-64 0 0,1 13-32 0 0,-2 13-96 0 0,-2 14-32 0 0,-2 12 32 0 0,-2 8 0 0 0,-4 6 64 0 0,-1 3 32 0 0,-4 2-480 0 0,-2 0-192 0 0,-3-4 288 0 0,-5-3 128 0 0,-5-4 320 0 0,-7-4 160 0 0,-6-5 32 0 0,-9-5 32 0 0,-5-4 224 0 0,-7-3 160 0 0,-6-6-64 0 0,1-3-32 0 0,-2-8-352 0 0,6-6-192 0 0,6-2-672 0 0,7-4-192 0 0,10-2-1824 0 0,9-4-736 0 0,11-3-352 0 0,6 2-2815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21579 8118 3327 0 0,'-3'6'1600'0'0,"0"4"-1376"0"0,-1 3-320 0 0,1 2-928 0 0,4-4 6592 0 0,7-6-4192 0 0,5-8-1152 0 0,5-5-96 0 0,6-4-32 0 0,1-4-32 0 0,2-3 32 0 0,1-5 0 0 0,3-3 32 0 0,0-3-64 0 0,-2-1-64 0 0,-3-4 576 0 0,-4-2 256 0 0,-4 1 192 0 0,-7 0 128 0 0,-7 4-384 0 0,-7 5-128 0 0,-6 7-448 0 0,-4 6-96 0 0,0 9-160 0 0,0 11 0 0 0,-1 6 64 0 0,2 8 0 0 0,3 2-96 0 0,3 3 0 0 0,3 1-32 0 0,4 0 0 0 0,5-1 96 0 0,4-2 64 0 0,6 1-64 0 0,3-2 0 0 0,3-1 32 0 0,1-4 0 0 0,3-3 0 0 0,-2-3 64 0 0,4-7-32 0 0,3-3-32 0 0,1-6-64 0 0,1-3 32 0 0,3-7 32 0 0,1-3 0 0 0,2-2-224 0 0,0-2 0 0 0,-1 0-128 0 0,-2 3 64 0 0,-1 5 0 0 0,-4 5 96 0 0,-5 7 128 0 0,-7 8 32 0 0,-6 7-64 0 0,-5 7 64 0 0,-8 4 160 0 0,-2 2 160 0 0,-5-1-160 0 0,-1-2-64 0 0,1-3-480 0 0,2-6-128 0 0,2-10-768 0 0,1-7-352 0 0,3-9-416 0 0,5-8-160 0 0,4-5 800 0 0,3-5 1440 0 0,5 0 1184 0 0,1 3 448 0 0,2 3 224 0 0,1 3-352 0 0,3 2-160 0 0,6 2-288 0 0,2 4-672 0 0,-1 3-224 0 0,-1 5-96 0 0,-3 2-1888 0 0,-3-1-832 0 0,-4-2-928 0 0,-4 0-3167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23064 7939 6399 0 0,'3'0'2464'0'0,"1"5"-1920"0"0,-3 3 96 0 0,-5 1-480 0 0,-7 1 704 0 0,-4 0 448 0 0,-2 1-608 0 0,-1 2-192 0 0,-1-1-64 0 0,1 0 0 0 0,1 3-96 0 0,0 2 32 0 0,3 1-96 0 0,1 2 0 0 0,3 4-256 0 0,1 3 0 0 0,1 3 32 0 0,5 1 32 0 0,3-2-32 0 0,7-3-64 0 0,8-6-64 0 0,6-9-32 0 0,9-9-96 0 0,9-10-32 0 0,7-10-384 0 0,6-7-160 0 0,3-4 320 0 0,-3-4 192 0 0,-5 2-64 0 0,-7 9 352 0 0,-9 11 384 0 0,-8 12 352 0 0,-9 12 192 0 0,-9 12-448 0 0,-6 7-224 0 0,-5 3-32 0 0,-2-1 32 0 0,3-6-192 0 0,6-9-224 0 0,5-12-64 0 0,4-13-128 0 0,6-14 32 0 0,3-11 160 0 0,1-9 128 0 0,-3-9 384 0 0,-5-4 128 0 0,-3 0 128 0 0,-4 2 64 0 0,-3 5 160 0 0,-2 7 128 0 0,0 8-640 0 0,-1 6-160 0 0,-3 8-224 0 0,3 9-672 0 0,0 9 320 0 0,4 6 64 0 0,4 6-32 0 0,4 3 0 0 0,2 1 96 0 0,5 1 160 0 0,1 0 0 0 0,1-4 32 0 0,0 0 64 0 0,-1-4 64 0 0,-1 0-32 0 0,-1-2 64 0 0,-3 1-64 0 0,-2 1-32 0 0,1-1 32 0 0,0 0-32 0 0,1 0 0 0 0,3-3 0 0 0,5-4 0 0 0,3-6 0 0 0,4-5 64 0 0,1-6 32 0 0,2-3-192 0 0,1-5 0 0 0,-3-3 96 0 0,-3-5 64 0 0,-4-4 192 0 0,-3 0 96 0 0,-5-1 0 0 0,-5 1 32 0 0,-7 7-192 0 0,-7 4-64 0 0,-5 8-128 0 0,-4 8-32 0 0,-2 8 32 0 0,-2 11 64 0 0,-1 7-96 0 0,1 8-64 0 0,3 6 64 0 0,3 4 0 0 0,2 4-64 0 0,1 0 64 0 0,3 2 32 0 0,2-1 0 0 0,2-2 0 0 0,0-2 64 0 0,4-2-96 0 0,4-4-64 0 0,3-5-32 0 0,6-4 96 0 0,5-5-1280 0 0,10-9-448 0 0,11-11-3168 0 0,-2-5-6175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24060 8049 3711 0 0,'0'3'1824'0'0,"0"-3"992"0"0,2-2-2656 0 0,2-6-64 0 0,-1-2 448 0 0,3-3 192 0 0,2-3-160 0 0,3 0 0 0 0,3-1-64 0 0,-2 1-32 0 0,0-4 128 0 0,1-3 64 0 0,-2 0-64 0 0,-3-3-64 0 0,-5 2 192 0 0,-6 1 96 0 0,-9 8-320 0 0,-6 6-128 0 0,-7 10-160 0 0,-4 8 0 0 0,-2 7-192 0 0,0 8-96 0 0,4 3 32 0 0,3 4 64 0 0,6 5-64 0 0,6-2-64 0 0,8 0-448 0 0,7-2-128 0 0,6 1-1760 0 0,7-4-800 0 0,6-4-448 0 0,-1-5-2975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24632 7011 6911 0 0,'-3'3'2624'0'0,"-3"6"-1600"0"0,-1 7-832 0 0,-2 7-192 0 0,0 9-288 0 0,0 9-64 0 0,-5 26-192 0 0,1 22 192 0 0,-1 14 128 0 0,-1 11 32 0 0,3 6 32 0 0,3-1 32 0 0,0-7 928 0 0,2-10 480 0 0,2-13 128 0 0,2-14 128 0 0,1-14-672 0 0,2-12-160 0 0,2-15-96 0 0,5-15 544 0 0,3-14-608 0 0,3-13-32 0 0,2-14 0 0 0,4-13-256 0 0,4-15-96 0 0,3-13-96 0 0,4-6-64 0 0,1-2-128 0 0,1 0-64 0 0,1 3-256 0 0,0 9-64 0 0,-3 8-416 0 0,-4 10-224 0 0,-6 10-416 0 0,-6 13-3744 0 0,-9 11 832 0 0,-8 14 2048 0 0,-3 4 673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24527 8017 9471 0 0,'5'3'4384'0'0,"5"6"-3456"0"0,4 1-128 0 0,4 3-480 0 0,5 3-96 0 0,1 6-224 0 0,2 3 0 0 0,2 7 0 0 0,-1 8-800 0 0,0 5-320 0 0,2 4-1280 0 0,0 2-544 0 0,-1 2-288 0 0,-6-7-2399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3664 8732 127 0 0,'3'0'160'0'0,"4"-2"-128"0"0,0-2-351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3744 8678 3839 0 0,'3'0'2400'0'0,"3"3"-1280"0"0,6 1-704 0 0,5-1-448 0 0,6-3-128 0 0,6-1-1632 0 0,5-2-640 0 0,3 1 864 0 0,1 0 448 0 0,-7 1 449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18261 4490 5759 0 0,'-3'0'2176'0'0,"0"-2"-1664"0"0,-3-2 448 0 0,-4 1 3808 0 0,4 0-4128 0 0,8 1-608 0 0,8 1-128 0 0,9 0 0 0 0,12 1 64 0 0,11 0 0 0 0,10 0 96 0 0,7 0 32 0 0,4 0-128 0 0,2-2 32 0 0,4-2 64 0 0,4 1 32 0 0,0 0-192 0 0,-3 1 0 0 0,-7 1 96 0 0,-5 0 64 0 0,-7 1 0 0 0,-9 2 32 0 0,-10 5-992 0 0,-10 3-352 0 0,-8 3-480 0 0,-7-1-9311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4339 8690 3967 0 0,'3'0'2880'0'0,"3"0"-3008"0"0,4-3-32 0 0,3 0 64 0 0,1-1 32 0 0,5 1 64 0 0,4-1 0 0 0,3-1-96 0 0,6 1 64 0 0,6 1 32 0 0,7 1 0 0 0,4-2-640 0 0,2-3-288 0 0,0 0-576 0 0,0-2-288 0 0,-9 1 385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5398 8640 5759 0 0,'0'3'2176'0'0,"0"-3"-1664"0"0,2 3-832 0 0,5 0 256 0 0,2 2 288 0 0,4 1 288 0 0,4-1 224 0 0,3-2-256 0 0,2 0-96 0 0,4-5-384 0 0,5-1-160 0 0,4-3-608 0 0,0 0-320 0 0,0-2-1472 0 0,-3 0-672 0 0,-5 4 1696 0 0,-6 3 481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6363 8754 3711 0 0,'3'0'1472'0'0,"3"0"576"0"0,4 0-1696 0 0,3 0-352 0 0,4 0-64 0 0,5-3-32 0 0,4-3 96 0 0,1-1 64 0 0,-2-2 32 0 0,0 1-128 0 0,-1 1 32 0 0,-2 2 0 0 0,1 2 0 0 0,1 2-96 0 0,1 0 64 0 0,3 1 96 0 0,2 1 32 0 0,5-1-544 0 0,4 0-224 0 0,1-2-1312 0 0,-6-2-2495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7355 8864 1791 0 0,'0'2'960'0'0,"3"2"-480"0"0,3 0 96 0 0,4-4-256 0 0,3-2-96 0 0,1 0-128 0 0,2-3-96 0 0,3-3 32 0 0,5-1-32 0 0,-1 0 64 0 0,3-3 32 0 0,2 2 32 0 0,1 2 0 0 0,7-1 704 0 0,3 2-288 0 0,0-1 32 0 0,-1 1-224 0 0,-2-1-128 0 0,2 1-224 0 0,-1-1-64 0 0,-1 0 32 0 0,-3 0-64 0 0,-6 0 32 0 0,-4 3-160 0 0,-3 1-96 0 0,-2 1-448 0 0,-2 2-1280 0 0,-1-2-64 0 0,-2 0 417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8440 8726 2303 0 0,'3'-2'1152'0'0,"3"-2"-832"0"0,4 1 32 0 0,3 0-224 0 0,4-2 128 0 0,2 0-128 0 0,1 1 128 0 0,0 1 160 0 0,-1 1 256 0 0,1 1 160 0 0,1 0-320 0 0,-1 1-128 0 0,2 0-224 0 0,2 1-128 0 0,3-1 0 0 0,2-3-128 0 0,2 0 64 0 0,0-1-736 0 0,-1 2-1728 0 0,-1 0 0 0 0,-5 1 449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9432 8716 4479 0 0,'3'0'1760'0'0,"3"0"-1376"0"0,4 0-96 0 0,3-3-96 0 0,1 0-320 0 0,2-1-32 0 0,1-1-224 0 0,2-1 0 0 0,2 1 128 0 0,1-1 128 0 0,4 0 224 0 0,2 2 96 0 0,-1-2-224 0 0,1 0-32 0 0,-2 1 64 0 0,0 2 128 0 0,-1 1-96 0 0,-3 4-96 0 0,-2 1 32 0 0,-2 3 0 0 0,-1 1-672 0 0,-1-1-256 0 0,0 1-2016 0 0,-3-1 1729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10147 8694 5759 0 0,'0'-2'2688'0'0,"2"-2"-1728"0"0,5 1 928 0 0,3 0-2560 0 0,2 1-192 0 0,3 1-416 0 0,1 0-160 0 0,3 1 0 0 0,1 0-416 0 0,3 0 544 0 0,3 0 608 0 0,-1 0 384 0 0,5 0 224 0 0,1 0 64 0 0,5 0-320 0 0,1 0-96 0 0,-6 0-31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19771 4236 4607 0 0,'0'-3'1760'0'0,"0"-3"-1376"0"0,-3 1 3872 0 0,-3 5-4000 0 0,-4 8-160 0 0,-5 11 0 0 0,-6 9 64 0 0,-5 10 64 0 0,0 8-96 0 0,1 7-32 0 0,2 4-32 0 0,6-4-64 0 0,4-1 32 0 0,9-5-32 0 0,12-5 0 0 0,10-7 0 0 0,11-9 64 0 0,11-9 96 0 0,7-10-64 0 0,6-15 0 0 0,3-11 96 0 0,-1-8 32 0 0,-3-7 448 0 0,-6-7 192 0 0,-11-4 288 0 0,-10 0 64 0 0,-16 3-224 0 0,-12 2-64 0 0,-8 3-512 0 0,-8 5-256 0 0,-3 5-96 0 0,-3 7-64 0 0,-1 7-224 0 0,2 6 0 0 0,2 4-672 0 0,5 5 0 0 0,8 5-256 0 0,9 2-928 0 0,6 1-352 0 0,8 0-1408 0 0,2-3-3871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20164 4561 8575 0 0,'0'-3'3968'0'0,"3"-4"-2944"0"0,3-2 384 0 0,4-7-1152 0 0,0-5-96 0 0,1-4-32 0 0,1-4-64 0 0,4-3-64 0 0,3 0 32 0 0,0-1-32 0 0,-1-3 0 0 0,1-1 256 0 0,-5-2 224 0 0,0-2 192 0 0,-1-6 64 0 0,-2-8-320 0 0,-4-9-160 0 0,-2-4-96 0 0,-5 2-32 0 0,-3 3 0 0 0,-3 10 0 0 0,0 11 64 0 0,-3 10 32 0 0,-2 8-256 0 0,-2 10-128 0 0,-1 17 0 0 0,-5 17 32 0 0,0 23-384 0 0,-1 23-128 0 0,1 22-640 0 0,0 23-256 0 0,2 25-1088 0 0,0 23-384 0 0,0 19-352 0 0,4-20-2591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5T15:13:49.2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19920 6072 3967 0 0,'-9'0'1824'0'0,"-7"-3"-256"0"0,-4-3 544 0 0,-2-7 32 0 0,-2-11 64 0 0,0-16-864 0 0,-1-14-416 0 0,-2-32-512 0 0,6-16-416 0 0,7-8-64 0 0,9-1 0 0 0,10-2-864 0 0,13 6-320 0 0,11 4-1088 0 0,12 6-448 0 0,15 6-416 0 0,-2 19-2687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31C7-0E4F-477F-9485-DD9597D515A5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E1600-EACA-4AE6-824D-0D1A2377BE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3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D9BA-958A-4BA9-9A8F-61CDE3241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B58B8-E681-4A0C-A65A-3C3E996A3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199DB-0A04-450B-8E2B-0012DA478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6441-1B4E-4B2E-BDCA-D78A84AB8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658BE-BC60-4122-A47C-822EE51F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1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ECA8B-BF5F-499F-B7AE-B4F5922B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09A0D-043A-46F5-8017-FDF7B6F36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83E9-1F43-4172-A3B3-1F6ED7E8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94E4D-3BB5-4BC5-8627-42C94F3E7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9928-A065-4205-B8ED-8AEFA993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4B37E-EF26-4B5B-8D40-0C4B5BC36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C83AF-C8F1-409A-B4AA-F33D1BD8A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EF78-44E5-4EDA-A673-2E753C05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C2A4-EE2B-4790-A8C4-39F8DC2C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F71D8-2EC7-4846-8CC4-DC956B22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1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0E90-D898-488C-A9EB-758B8354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C8139-EDAD-4E62-ADCE-F886BE84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48BF-C00E-4B1E-B543-57209762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C005B-1988-49B8-A407-1251E1EA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D0203-09D8-45AD-847A-9A79E41B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5055-3548-45DB-8547-F2879C04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BD60C-D0FB-4A73-9ABE-F8CCF6F94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4ADF-FF8E-48D1-AAA8-ADE537D3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F5283-B473-45EE-B4D0-AD5BFC08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792B0-D498-442E-89BA-2F12CE5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3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A2A06-504F-4727-B39B-370FFE01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3816-ED00-4FE1-9AA9-991714643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FEB70-11A3-448F-AFFE-1EAEF7532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B55A2-2CC7-45FD-BFC4-4A07080CA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71B6A-58EC-4B25-A987-5873656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8B83F-81AA-4476-AEB2-AD62E437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3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EE5B-345E-4259-8B7D-F589B8EAD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FEA23-DF85-4CB5-AFA3-80D070E4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1D602-BF21-4D96-9A7F-5E9D37BB1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16F3D-F6EE-455F-A46F-CC3B7AD92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54144-2C0D-4013-9AC6-44215F46C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0C6F2-7A48-4392-8C02-EA17CB88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AA88-A04F-4891-9ADE-80689976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A860F9-BAFD-43C4-B19B-36BC92B7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0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42F4-8122-4EAE-9ADE-62C60E67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763C1E-CD99-46B3-88FC-6D0057FBB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690A7-7FFD-4491-826D-7D37A4A7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5AC95-92F1-4E10-A2C1-A02A55D53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1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C2962-0EB3-424F-8B72-E80C91EE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94D8A-1FEA-4EF9-9622-2EBD7BCCD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D0409-DC03-4139-A3C3-F666D3E5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8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9DEC-5B22-4EE1-BF57-F8C5C4DFA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671A-68B2-40A7-83CA-04B90D42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C6727-8661-4D18-A3E3-37428F59C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CF3F0-ECB4-4680-9BA4-373CE417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7CB91-9BE0-4537-A3CB-0FA24D3F2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F4C5D-C643-46DD-BE8D-51F08A54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8995-D848-4D8B-B456-E12B218E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25F2C-AB06-4AE6-B15D-39EB6CB27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DA5E43-8CBC-462C-B84A-527C6B965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CC2E0-B492-4A9A-B790-5D5A9D6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78305-E760-4453-882E-0A38A4A6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EF795-2621-4F90-AB86-9CCC547E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687829-ACE3-4227-91EF-6B220894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4108-94CA-4740-A71D-C87E9347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54CC6-A75D-4B1D-B26A-8E852597A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32CC-B1A0-4DF8-8AE8-E208218A6954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3970B-CEFE-44E6-A83D-30261DD5A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6852-B0EB-42F3-BEB8-28FB59724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3820F-9B3A-4E06-B10E-FB4D06976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6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iff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5.png"/><Relationship Id="rId63" Type="http://schemas.openxmlformats.org/officeDocument/2006/relationships/customXml" Target="../ink/ink31.xml"/><Relationship Id="rId84" Type="http://schemas.openxmlformats.org/officeDocument/2006/relationships/image" Target="../media/image46.png"/><Relationship Id="rId16" Type="http://schemas.openxmlformats.org/officeDocument/2006/relationships/image" Target="../media/image12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0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33.png"/><Relationship Id="rId74" Type="http://schemas.openxmlformats.org/officeDocument/2006/relationships/image" Target="../media/image41.png"/><Relationship Id="rId79" Type="http://schemas.openxmlformats.org/officeDocument/2006/relationships/customXml" Target="../ink/ink39.xml"/><Relationship Id="rId102" Type="http://schemas.openxmlformats.org/officeDocument/2006/relationships/image" Target="../media/image55.png"/><Relationship Id="rId123" Type="http://schemas.openxmlformats.org/officeDocument/2006/relationships/customXml" Target="../ink/ink61.xml"/><Relationship Id="rId128" Type="http://schemas.openxmlformats.org/officeDocument/2006/relationships/image" Target="../media/image68.png"/><Relationship Id="rId5" Type="http://schemas.openxmlformats.org/officeDocument/2006/relationships/customXml" Target="../ink/ink2.xml"/><Relationship Id="rId90" Type="http://schemas.openxmlformats.org/officeDocument/2006/relationships/image" Target="../media/image49.png"/><Relationship Id="rId95" Type="http://schemas.openxmlformats.org/officeDocument/2006/relationships/customXml" Target="../ink/ink47.xml"/><Relationship Id="rId22" Type="http://schemas.openxmlformats.org/officeDocument/2006/relationships/image" Target="../media/image15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8.png"/><Relationship Id="rId64" Type="http://schemas.openxmlformats.org/officeDocument/2006/relationships/image" Target="../media/image3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3.png"/><Relationship Id="rId134" Type="http://schemas.openxmlformats.org/officeDocument/2006/relationships/image" Target="../media/image71.png"/><Relationship Id="rId80" Type="http://schemas.openxmlformats.org/officeDocument/2006/relationships/image" Target="../media/image44.png"/><Relationship Id="rId85" Type="http://schemas.openxmlformats.org/officeDocument/2006/relationships/customXml" Target="../ink/ink42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3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8.png"/><Relationship Id="rId124" Type="http://schemas.openxmlformats.org/officeDocument/2006/relationships/image" Target="../media/image66.png"/><Relationship Id="rId129" Type="http://schemas.openxmlformats.org/officeDocument/2006/relationships/customXml" Target="../ink/ink64.xml"/><Relationship Id="rId54" Type="http://schemas.openxmlformats.org/officeDocument/2006/relationships/image" Target="../media/image31.png"/><Relationship Id="rId70" Type="http://schemas.openxmlformats.org/officeDocument/2006/relationships/image" Target="../media/image39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23" Type="http://schemas.openxmlformats.org/officeDocument/2006/relationships/customXml" Target="../ink/ink11.xml"/><Relationship Id="rId28" Type="http://schemas.openxmlformats.org/officeDocument/2006/relationships/image" Target="../media/image18.png"/><Relationship Id="rId49" Type="http://schemas.openxmlformats.org/officeDocument/2006/relationships/customXml" Target="../ink/ink24.xml"/><Relationship Id="rId114" Type="http://schemas.openxmlformats.org/officeDocument/2006/relationships/image" Target="../media/image61.png"/><Relationship Id="rId119" Type="http://schemas.openxmlformats.org/officeDocument/2006/relationships/customXml" Target="../ink/ink59.xml"/><Relationship Id="rId44" Type="http://schemas.openxmlformats.org/officeDocument/2006/relationships/image" Target="../media/image26.png"/><Relationship Id="rId60" Type="http://schemas.openxmlformats.org/officeDocument/2006/relationships/image" Target="../media/image34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7.png"/><Relationship Id="rId130" Type="http://schemas.openxmlformats.org/officeDocument/2006/relationships/image" Target="../media/image69.png"/><Relationship Id="rId135" Type="http://schemas.openxmlformats.org/officeDocument/2006/relationships/image" Target="../media/image2.jpe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1.png"/><Relationship Id="rId50" Type="http://schemas.openxmlformats.org/officeDocument/2006/relationships/image" Target="../media/image29.png"/><Relationship Id="rId55" Type="http://schemas.openxmlformats.org/officeDocument/2006/relationships/customXml" Target="../ink/ink27.xml"/><Relationship Id="rId76" Type="http://schemas.openxmlformats.org/officeDocument/2006/relationships/image" Target="../media/image42.png"/><Relationship Id="rId97" Type="http://schemas.openxmlformats.org/officeDocument/2006/relationships/customXml" Target="../ink/ink48.xml"/><Relationship Id="rId104" Type="http://schemas.openxmlformats.org/officeDocument/2006/relationships/image" Target="../media/image56.png"/><Relationship Id="rId120" Type="http://schemas.openxmlformats.org/officeDocument/2006/relationships/image" Target="../media/image64.png"/><Relationship Id="rId125" Type="http://schemas.openxmlformats.org/officeDocument/2006/relationships/customXml" Target="../ink/ink62.xml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0.png"/><Relationship Id="rId2" Type="http://schemas.openxmlformats.org/officeDocument/2006/relationships/image" Target="../media/image5.png"/><Relationship Id="rId29" Type="http://schemas.openxmlformats.org/officeDocument/2006/relationships/customXml" Target="../ink/ink14.xml"/><Relationship Id="rId24" Type="http://schemas.openxmlformats.org/officeDocument/2006/relationships/image" Target="../media/image16.png"/><Relationship Id="rId40" Type="http://schemas.openxmlformats.org/officeDocument/2006/relationships/image" Target="../media/image24.png"/><Relationship Id="rId45" Type="http://schemas.openxmlformats.org/officeDocument/2006/relationships/customXml" Target="../ink/ink22.xml"/><Relationship Id="rId66" Type="http://schemas.openxmlformats.org/officeDocument/2006/relationships/image" Target="../media/image37.png"/><Relationship Id="rId87" Type="http://schemas.openxmlformats.org/officeDocument/2006/relationships/customXml" Target="../ink/ink43.xml"/><Relationship Id="rId110" Type="http://schemas.openxmlformats.org/officeDocument/2006/relationships/image" Target="../media/image59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61" Type="http://schemas.openxmlformats.org/officeDocument/2006/relationships/customXml" Target="../ink/ink30.xml"/><Relationship Id="rId82" Type="http://schemas.openxmlformats.org/officeDocument/2006/relationships/image" Target="../media/image45.png"/><Relationship Id="rId19" Type="http://schemas.openxmlformats.org/officeDocument/2006/relationships/customXml" Target="../ink/ink9.xml"/><Relationship Id="rId14" Type="http://schemas.openxmlformats.org/officeDocument/2006/relationships/image" Target="../media/image11.png"/><Relationship Id="rId30" Type="http://schemas.openxmlformats.org/officeDocument/2006/relationships/image" Target="../media/image19.png"/><Relationship Id="rId35" Type="http://schemas.openxmlformats.org/officeDocument/2006/relationships/customXml" Target="../ink/ink17.xml"/><Relationship Id="rId56" Type="http://schemas.openxmlformats.org/officeDocument/2006/relationships/image" Target="../media/image32.png"/><Relationship Id="rId77" Type="http://schemas.openxmlformats.org/officeDocument/2006/relationships/customXml" Target="../ink/ink38.xml"/><Relationship Id="rId100" Type="http://schemas.openxmlformats.org/officeDocument/2006/relationships/image" Target="../media/image54.png"/><Relationship Id="rId105" Type="http://schemas.openxmlformats.org/officeDocument/2006/relationships/customXml" Target="../ink/ink52.xml"/><Relationship Id="rId126" Type="http://schemas.openxmlformats.org/officeDocument/2006/relationships/image" Target="../media/image67.png"/><Relationship Id="rId8" Type="http://schemas.openxmlformats.org/officeDocument/2006/relationships/image" Target="../media/image8.png"/><Relationship Id="rId51" Type="http://schemas.openxmlformats.org/officeDocument/2006/relationships/customXml" Target="../ink/ink25.xml"/><Relationship Id="rId72" Type="http://schemas.openxmlformats.org/officeDocument/2006/relationships/image" Target="../media/image40.png"/><Relationship Id="rId93" Type="http://schemas.openxmlformats.org/officeDocument/2006/relationships/customXml" Target="../ink/ink46.xml"/><Relationship Id="rId98" Type="http://schemas.openxmlformats.org/officeDocument/2006/relationships/image" Target="../media/image53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7.png"/><Relationship Id="rId67" Type="http://schemas.openxmlformats.org/officeDocument/2006/relationships/customXml" Target="../ink/ink33.xml"/><Relationship Id="rId116" Type="http://schemas.openxmlformats.org/officeDocument/2006/relationships/image" Target="../media/image62.png"/><Relationship Id="rId20" Type="http://schemas.openxmlformats.org/officeDocument/2006/relationships/image" Target="../media/image14.png"/><Relationship Id="rId41" Type="http://schemas.openxmlformats.org/officeDocument/2006/relationships/customXml" Target="../ink/ink20.xml"/><Relationship Id="rId62" Type="http://schemas.openxmlformats.org/officeDocument/2006/relationships/image" Target="../media/image35.png"/><Relationship Id="rId83" Type="http://schemas.openxmlformats.org/officeDocument/2006/relationships/customXml" Target="../ink/ink41.xml"/><Relationship Id="rId88" Type="http://schemas.openxmlformats.org/officeDocument/2006/relationships/image" Target="../media/image48.png"/><Relationship Id="rId111" Type="http://schemas.openxmlformats.org/officeDocument/2006/relationships/customXml" Target="../ink/ink55.xml"/><Relationship Id="rId132" Type="http://schemas.openxmlformats.org/officeDocument/2006/relationships/image" Target="../media/image70.png"/><Relationship Id="rId15" Type="http://schemas.openxmlformats.org/officeDocument/2006/relationships/customXml" Target="../ink/ink7.xml"/><Relationship Id="rId36" Type="http://schemas.openxmlformats.org/officeDocument/2006/relationships/image" Target="../media/image22.png"/><Relationship Id="rId57" Type="http://schemas.openxmlformats.org/officeDocument/2006/relationships/customXml" Target="../ink/ink28.xml"/><Relationship Id="rId106" Type="http://schemas.openxmlformats.org/officeDocument/2006/relationships/image" Target="../media/image57.png"/><Relationship Id="rId127" Type="http://schemas.openxmlformats.org/officeDocument/2006/relationships/customXml" Target="../ink/ink63.xml"/><Relationship Id="rId10" Type="http://schemas.openxmlformats.org/officeDocument/2006/relationships/image" Target="../media/image9.png"/><Relationship Id="rId31" Type="http://schemas.openxmlformats.org/officeDocument/2006/relationships/customXml" Target="../ink/ink15.xml"/><Relationship Id="rId52" Type="http://schemas.openxmlformats.org/officeDocument/2006/relationships/image" Target="../media/image30.png"/><Relationship Id="rId73" Type="http://schemas.openxmlformats.org/officeDocument/2006/relationships/customXml" Target="../ink/ink36.xml"/><Relationship Id="rId78" Type="http://schemas.openxmlformats.org/officeDocument/2006/relationships/image" Target="../media/image43.png"/><Relationship Id="rId94" Type="http://schemas.openxmlformats.org/officeDocument/2006/relationships/image" Target="../media/image5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5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26" Type="http://schemas.openxmlformats.org/officeDocument/2006/relationships/image" Target="../media/image17.png"/><Relationship Id="rId47" Type="http://schemas.openxmlformats.org/officeDocument/2006/relationships/customXml" Target="../ink/ink23.xml"/><Relationship Id="rId68" Type="http://schemas.openxmlformats.org/officeDocument/2006/relationships/image" Target="../media/image38.png"/><Relationship Id="rId89" Type="http://schemas.openxmlformats.org/officeDocument/2006/relationships/customXml" Target="../ink/ink44.xml"/><Relationship Id="rId112" Type="http://schemas.openxmlformats.org/officeDocument/2006/relationships/image" Target="../media/image60.png"/><Relationship Id="rId133" Type="http://schemas.openxmlformats.org/officeDocument/2006/relationships/customXml" Target="../ink/ink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1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7554138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4B7BA8-3832-42ED-A71E-1CAAF9B18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 Virtual Symposium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850" y="0"/>
            <a:ext cx="53911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D41ED-3F7F-445A-A78F-4DD4B6B9B3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93E7A0-7059-4B35-948F-397564784635}"/>
              </a:ext>
            </a:extLst>
          </p:cNvPr>
          <p:cNvSpPr txBox="1"/>
          <p:nvPr/>
        </p:nvSpPr>
        <p:spPr>
          <a:xfrm>
            <a:off x="6096000" y="1762490"/>
            <a:ext cx="5704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800" dirty="0">
                <a:solidFill>
                  <a:srgbClr val="00365F"/>
                </a:solidFill>
                <a:latin typeface="+mj-lt"/>
              </a:rPr>
              <a:t>Teaching &amp; learning in a blended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CC0FFA-18B0-41C6-AA3D-F62926D0A15B}"/>
              </a:ext>
            </a:extLst>
          </p:cNvPr>
          <p:cNvSpPr txBox="1"/>
          <p:nvPr/>
        </p:nvSpPr>
        <p:spPr>
          <a:xfrm>
            <a:off x="5818766" y="4487995"/>
            <a:ext cx="6149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365F"/>
                </a:solidFill>
                <a:latin typeface="+mj-lt"/>
              </a:rPr>
              <a:t>Ralf Becker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Manchester),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Caroline Elliott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Warwick),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Iain Long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(Cardiff University),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Dimitra </a:t>
            </a:r>
            <a:r>
              <a:rPr lang="en-GB" sz="2000" b="1" dirty="0" err="1">
                <a:solidFill>
                  <a:srgbClr val="00365F"/>
                </a:solidFill>
                <a:latin typeface="+mj-lt"/>
              </a:rPr>
              <a:t>Petropoulou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(LSE),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Mario </a:t>
            </a:r>
            <a:r>
              <a:rPr lang="en-GB" sz="2000" b="1" dirty="0" err="1">
                <a:solidFill>
                  <a:srgbClr val="00365F"/>
                </a:solidFill>
                <a:latin typeface="+mj-lt"/>
              </a:rPr>
              <a:t>Pezzino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Manchester),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Steve Proud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Bristol),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Mike Reynolds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Leeds), 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Christian </a:t>
            </a:r>
            <a:r>
              <a:rPr lang="en-GB" sz="2000" b="1" dirty="0" err="1">
                <a:solidFill>
                  <a:srgbClr val="00365F"/>
                </a:solidFill>
                <a:latin typeface="+mj-lt"/>
              </a:rPr>
              <a:t>Spielmann</a:t>
            </a:r>
            <a:r>
              <a:rPr lang="en-GB" sz="2000" b="1" dirty="0">
                <a:solidFill>
                  <a:srgbClr val="00365F"/>
                </a:solidFill>
                <a:latin typeface="+mj-lt"/>
              </a:rPr>
              <a:t> </a:t>
            </a:r>
            <a:r>
              <a:rPr lang="en-GB" sz="2000" dirty="0">
                <a:solidFill>
                  <a:srgbClr val="00365F"/>
                </a:solidFill>
                <a:latin typeface="+mj-lt"/>
              </a:rPr>
              <a:t>(University of Bristol)</a:t>
            </a:r>
          </a:p>
        </p:txBody>
      </p:sp>
    </p:spTree>
    <p:extLst>
      <p:ext uri="{BB962C8B-B14F-4D97-AF65-F5344CB8AC3E}">
        <p14:creationId xmlns:p14="http://schemas.microsoft.com/office/powerpoint/2010/main" val="2414713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365F"/>
                </a:solidFill>
              </a:rPr>
              <a:t>Top Tips for Interactive "Textbooks"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C44A-73E4-4BD0-8BD2-D1BA77D77F35}"/>
              </a:ext>
            </a:extLst>
          </p:cNvPr>
          <p:cNvSpPr txBox="1"/>
          <p:nvPr/>
        </p:nvSpPr>
        <p:spPr>
          <a:xfrm>
            <a:off x="799263" y="1586257"/>
            <a:ext cx="1058192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>
                <a:cs typeface="Calibri"/>
              </a:rPr>
              <a:t>Mix media (mainly reading and video)</a:t>
            </a:r>
          </a:p>
          <a:p>
            <a:pPr marL="457200" indent="-457200">
              <a:buAutoNum type="arabicPeriod"/>
            </a:pPr>
            <a:r>
              <a:rPr lang="en-GB" sz="2400" dirty="0">
                <a:cs typeface="Calibri"/>
              </a:rPr>
              <a:t>Think carefully where your careful narrative and whiteboard work is most important -&gt; produce videos for that</a:t>
            </a:r>
          </a:p>
          <a:p>
            <a:pPr marL="457200" indent="-457200">
              <a:buAutoNum type="arabicPeriod"/>
            </a:pPr>
            <a:r>
              <a:rPr lang="en-GB" sz="2400" dirty="0">
                <a:cs typeface="Calibri"/>
              </a:rPr>
              <a:t>Introduce short exercises often, after every sensible content chunk</a:t>
            </a:r>
          </a:p>
          <a:p>
            <a:pPr marL="457200" indent="-457200">
              <a:buAutoNum type="arabicPeriod"/>
            </a:pPr>
            <a:r>
              <a:rPr lang="en-GB" sz="2400" dirty="0">
                <a:cs typeface="Calibri"/>
              </a:rPr>
              <a:t>Scaffold exercises. Present </a:t>
            </a:r>
            <a:r>
              <a:rPr lang="en-GB" sz="2400" dirty="0">
                <a:ea typeface="+mn-lt"/>
                <a:cs typeface="+mn-lt"/>
              </a:rPr>
              <a:t>worked examples -</a:t>
            </a:r>
            <a:r>
              <a:rPr lang="en-GB" sz="2400" dirty="0">
                <a:cs typeface="Calibri"/>
              </a:rPr>
              <a:t> start with basic elements, then move to more complex questions</a:t>
            </a:r>
          </a:p>
          <a:p>
            <a:pPr marL="457200" indent="-457200">
              <a:buAutoNum type="arabicPeriod"/>
            </a:pPr>
            <a:r>
              <a:rPr lang="en-GB" sz="2400" dirty="0">
                <a:cs typeface="Calibri"/>
              </a:rPr>
              <a:t>Introduce material to stretch students (label it as such: "If you are aiming for grades 80+ you are expected to know this sort of stuff" - make sure students understand marking criteria)</a:t>
            </a:r>
          </a:p>
          <a:p>
            <a:pPr marL="457200" indent="-457200">
              <a:buAutoNum type="arabicPeriod"/>
            </a:pPr>
            <a:endParaRPr lang="en-GB" sz="24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5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365F"/>
                </a:solidFill>
              </a:rPr>
              <a:t>Top Tips for Online Large 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C44A-73E4-4BD0-8BD2-D1BA77D77F35}"/>
              </a:ext>
            </a:extLst>
          </p:cNvPr>
          <p:cNvSpPr txBox="1"/>
          <p:nvPr/>
        </p:nvSpPr>
        <p:spPr>
          <a:xfrm>
            <a:off x="152718" y="1251439"/>
            <a:ext cx="1188656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Join the lecture early, chat to students and ask them to turn their cameras on, even if just for these informal conversations. Refer to them by name!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A student-led module YouTube playlist can be a great community builder – play music as students join online.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Think of and announce a clear structure for the session with different elements.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/>
              <a:t>Plan how students will engage and explain how you expect them to use the technology.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dirty="0"/>
              <a:t>Incentivise/gauge engagement with asynchronous content by asking questions/quick polling at the start of the lecture.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GB" sz="2400" dirty="0"/>
              <a:t>Very quick polling of students can be achieved by asking them to use ‘thumbs up/down’ or short one word answers in the chat.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06172-15C7-414B-A945-ABF387FF6D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18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92433"/>
            <a:ext cx="10515600" cy="95900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365F"/>
                </a:solidFill>
              </a:rPr>
              <a:t>Top Tips for Online Large Lectures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C44A-73E4-4BD0-8BD2-D1BA77D77F35}"/>
              </a:ext>
            </a:extLst>
          </p:cNvPr>
          <p:cNvSpPr txBox="1"/>
          <p:nvPr/>
        </p:nvSpPr>
        <p:spPr>
          <a:xfrm>
            <a:off x="152718" y="1483547"/>
            <a:ext cx="11886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7"/>
            </a:pPr>
            <a:r>
              <a:rPr lang="en-GB" sz="2600" dirty="0"/>
              <a:t>A mix of slides and other digital media can be effective: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Digital whiteboard e.g. Notability on an iPad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/>
              <a:t>Home-use visualiser e.g. IPEVO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7"/>
            </a:pPr>
            <a:r>
              <a:rPr lang="en-GB" sz="2600" dirty="0"/>
              <a:t>Encourage some students to turn on their cameras so you can focus on some faces.</a:t>
            </a:r>
          </a:p>
          <a:p>
            <a:pPr marL="457200" indent="-457200">
              <a:lnSpc>
                <a:spcPct val="150000"/>
              </a:lnSpc>
              <a:buAutoNum type="arabicPeriod" startAt="7"/>
            </a:pPr>
            <a:r>
              <a:rPr lang="en-GB" sz="2600" dirty="0"/>
              <a:t>Encourage students to post comments/questions in the chat – but plan and announce how these will be addressed, and factor into time planning.</a:t>
            </a:r>
          </a:p>
          <a:p>
            <a:pPr marL="457200" indent="-457200">
              <a:lnSpc>
                <a:spcPct val="150000"/>
              </a:lnSpc>
              <a:buFontTx/>
              <a:buAutoNum type="arabicPeriod" startAt="7"/>
            </a:pPr>
            <a:r>
              <a:rPr lang="en-GB" sz="2600" dirty="0"/>
              <a:t>Consider compiling questions (e.g. through Padlet) during or in advance of the lecture – upvoting can help you prioritise; have a back-up plan in case none posted.</a:t>
            </a:r>
          </a:p>
          <a:p>
            <a:pPr marL="457200" indent="-457200">
              <a:buAutoNum type="arabicPeriod" startAt="6"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95C77-16B6-4D29-8751-BEF6E34431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218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3821-75A1-4110-AA93-915451E6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dirty="0">
                <a:solidFill>
                  <a:srgbClr val="00365F"/>
                </a:solidFill>
              </a:rPr>
              <a:t>Top Tips for Recorded Lecture Content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AC44A-73E4-4BD0-8BD2-D1BA77D77F35}"/>
              </a:ext>
            </a:extLst>
          </p:cNvPr>
          <p:cNvSpPr txBox="1"/>
          <p:nvPr/>
        </p:nvSpPr>
        <p:spPr>
          <a:xfrm>
            <a:off x="195859" y="2524721"/>
            <a:ext cx="7308979" cy="433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It doesn’t need to be perfect – remember you can pause! Re-filming is rarely worthwhile.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Locate ‘natural breaks’ in your slides to split content into smaller segments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Consider embedding a short task(s) for students during/after watching the video. 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Make your videos reusable – avoid dates etc.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If you struggle without an audience, pin a photo of a face or even a smiley-face near your camera!</a:t>
            </a:r>
            <a:endParaRPr lang="en-US" sz="1600" dirty="0"/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66D6FD-87CE-7744-8EDD-7F98B978F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86"/>
          <a:stretch/>
        </p:blipFill>
        <p:spPr bwMode="auto">
          <a:xfrm>
            <a:off x="7504839" y="1062848"/>
            <a:ext cx="4198366" cy="514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D1111A-0170-4990-8F2E-B3AE0A6F07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84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908A-924F-514A-B109-554E5C874D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365F"/>
                </a:solidFill>
              </a:rPr>
              <a:t>Co-teaching during COVID19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F0FD0-DEE4-4226-A247-2338B8AE7A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30620CE7-B983-4D00-B665-0A185FC28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8793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 </a:t>
            </a:r>
            <a:r>
              <a:rPr lang="en-GB" sz="3600" dirty="0" err="1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Spielmann</a:t>
            </a:r>
            <a:endParaRPr lang="en-GB" sz="3600" dirty="0">
              <a:solidFill>
                <a:srgbClr val="0036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213642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BD1B-59CF-2C40-B984-F842F1E9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5F"/>
                </a:solidFill>
              </a:rPr>
              <a:t>What we mean by co-teaching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8EB9B-043D-164C-853D-593161664C31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5F"/>
                </a:solidFill>
              </a:rPr>
              <a:t>Why co-teaching worked during the pandemic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34829F-638A-BD40-8CB9-6ACDF507DF55}"/>
              </a:ext>
            </a:extLst>
          </p:cNvPr>
          <p:cNvSpPr txBox="1">
            <a:spLocks/>
          </p:cNvSpPr>
          <p:nvPr/>
        </p:nvSpPr>
        <p:spPr>
          <a:xfrm>
            <a:off x="838200" y="301625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5F"/>
                </a:solidFill>
              </a:rPr>
              <a:t>Why co-teaching will work in the future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37C1BF-CCF3-BB49-BC3B-B2559FCEBA59}"/>
              </a:ext>
            </a:extLst>
          </p:cNvPr>
          <p:cNvSpPr txBox="1">
            <a:spLocks/>
          </p:cNvSpPr>
          <p:nvPr/>
        </p:nvSpPr>
        <p:spPr>
          <a:xfrm>
            <a:off x="838200" y="42659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65F"/>
                </a:solidFill>
              </a:rPr>
              <a:t>How to make co-teaching work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3E085-F33D-4AF3-9E8E-3C9CE4EEAD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619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1BD1B-59CF-2C40-B984-F842F1E9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65F"/>
                </a:solidFill>
              </a:rPr>
              <a:t>What we mean by co-teaching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8679B-5EFF-CA44-A3E4-69D0567E2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64" y="2425424"/>
            <a:ext cx="4637469" cy="2663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1AFEFF-62C8-E44A-87F6-7031D85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54363"/>
            <a:ext cx="5777949" cy="38348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9E80D7-E9AE-EA4B-B885-152ECE692C6F}"/>
              </a:ext>
            </a:extLst>
          </p:cNvPr>
          <p:cNvCxnSpPr>
            <a:cxnSpLocks/>
          </p:cNvCxnSpPr>
          <p:nvPr/>
        </p:nvCxnSpPr>
        <p:spPr>
          <a:xfrm flipV="1">
            <a:off x="1086678" y="2054363"/>
            <a:ext cx="3909392" cy="38348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DC1594-DD28-F344-817C-B3F841ACD0F0}"/>
              </a:ext>
            </a:extLst>
          </p:cNvPr>
          <p:cNvCxnSpPr>
            <a:cxnSpLocks/>
          </p:cNvCxnSpPr>
          <p:nvPr/>
        </p:nvCxnSpPr>
        <p:spPr>
          <a:xfrm>
            <a:off x="1086678" y="2061749"/>
            <a:ext cx="4068418" cy="343790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3E15A6-011A-4B17-8367-04F51DBCDEA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04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58EB9B-043D-164C-853D-593161664C31}"/>
              </a:ext>
            </a:extLst>
          </p:cNvPr>
          <p:cNvSpPr txBox="1">
            <a:spLocks/>
          </p:cNvSpPr>
          <p:nvPr/>
        </p:nvSpPr>
        <p:spPr>
          <a:xfrm>
            <a:off x="732183" y="4979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65F"/>
                </a:solidFill>
              </a:rPr>
              <a:t>Why co-teaching worked during the pandemic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DB7EB-2FB6-D942-98D0-DBC733C83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4" y="2241549"/>
            <a:ext cx="5244222" cy="3483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5350C4-31E8-004D-B5B0-C1C533E05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66" y="2241549"/>
            <a:ext cx="5418604" cy="3483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E05D8-F76F-42B7-AE64-48C49642DD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34829F-638A-BD40-8CB9-6ACDF507DF55}"/>
              </a:ext>
            </a:extLst>
          </p:cNvPr>
          <p:cNvSpPr txBox="1">
            <a:spLocks/>
          </p:cNvSpPr>
          <p:nvPr/>
        </p:nvSpPr>
        <p:spPr>
          <a:xfrm>
            <a:off x="652670" y="2067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65F"/>
                </a:solidFill>
              </a:rPr>
              <a:t>Why co-teaching will work in the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76633-F995-184D-AEB4-57E301163BF0}"/>
              </a:ext>
            </a:extLst>
          </p:cNvPr>
          <p:cNvSpPr txBox="1"/>
          <p:nvPr/>
        </p:nvSpPr>
        <p:spPr>
          <a:xfrm>
            <a:off x="1060174" y="1855304"/>
            <a:ext cx="93478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Socratic method stimulates critical thinking (deeper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Scaffolding thought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Taking a student perspective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Dynamic, flexible, constructivist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C333D4-9201-4FB1-8C09-29FED2B85C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75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37C1BF-CCF3-BB49-BC3B-B2559FCEBA59}"/>
              </a:ext>
            </a:extLst>
          </p:cNvPr>
          <p:cNvSpPr txBox="1">
            <a:spLocks/>
          </p:cNvSpPr>
          <p:nvPr/>
        </p:nvSpPr>
        <p:spPr>
          <a:xfrm>
            <a:off x="480391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365F"/>
                </a:solidFill>
              </a:rPr>
              <a:t>How to make co-teaching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C798BA-DE44-5540-AC39-95EB1A2F0140}"/>
              </a:ext>
            </a:extLst>
          </p:cNvPr>
          <p:cNvSpPr txBox="1"/>
          <p:nvPr/>
        </p:nvSpPr>
        <p:spPr>
          <a:xfrm>
            <a:off x="887896" y="1736034"/>
            <a:ext cx="106425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Know your co-teacher and agree on how you are happy to interact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a lesson plan, sketch your performance and take on roles </a:t>
            </a:r>
            <a:br>
              <a:rPr lang="en-US" sz="2800" dirty="0"/>
            </a:br>
            <a:r>
              <a:rPr lang="en-US" sz="2800" dirty="0"/>
              <a:t>(it’s not just a friendly chat which you find interesting – it’s a </a:t>
            </a:r>
            <a:br>
              <a:rPr lang="en-US" sz="2800" dirty="0"/>
            </a:br>
            <a:r>
              <a:rPr lang="en-US" sz="2800" dirty="0"/>
              <a:t>performance for the student)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dialogue to emphasize, clarify and to stimulate thought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online, keep both speakers visible unless one covers a larger part.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Listen to your co-teacher and agree on signals during conversation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Evaluate your performance after each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C930B-C89B-4CDB-8479-222AA6B716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41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2813B-4825-4376-A8BE-5C15EC55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65F"/>
                </a:solidFill>
              </a:rPr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47792-9032-4DFE-A658-3BF4E8EA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365F"/>
                </a:solidFill>
                <a:latin typeface="+mj-lt"/>
              </a:rPr>
              <a:t>Discussion boards (Ralf)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365F"/>
                </a:solidFill>
                <a:latin typeface="+mj-lt"/>
              </a:rPr>
              <a:t>Large online groups (Mike and Steve)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365F"/>
                </a:solidFill>
                <a:latin typeface="+mj-lt"/>
              </a:rPr>
              <a:t>Managing teaching workloads (Dimitra and Iain)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365F"/>
                </a:solidFill>
                <a:latin typeface="+mj-lt"/>
              </a:rPr>
              <a:t>How to talk to colleagues about the benefit of blended learning (Caroline)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365F"/>
                </a:solidFill>
                <a:latin typeface="+mj-lt"/>
              </a:rPr>
              <a:t>What will work best face-to-face? How to complement face-to-face and online? (Mario)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226D-7C98-4813-AC3C-D3595A1BBE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088" y="83751"/>
            <a:ext cx="1126066" cy="888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993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1409FD-F12A-A34E-8FE8-ED3B1E0E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7" y="512054"/>
            <a:ext cx="11463963" cy="5664910"/>
          </a:xfrm>
        </p:spPr>
      </p:pic>
    </p:spTree>
    <p:extLst>
      <p:ext uri="{BB962C8B-B14F-4D97-AF65-F5344CB8AC3E}">
        <p14:creationId xmlns:p14="http://schemas.microsoft.com/office/powerpoint/2010/main" val="369000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400" y="2310068"/>
            <a:ext cx="10871200" cy="1777418"/>
          </a:xfrm>
        </p:spPr>
        <p:txBody>
          <a:bodyPr>
            <a:normAutofit fontScale="90000"/>
          </a:bodyPr>
          <a:lstStyle/>
          <a:p>
            <a:r>
              <a:rPr lang="en-GB" sz="6600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Managing Student Expectations</a:t>
            </a:r>
            <a:br>
              <a:rPr lang="en-GB" sz="6600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5300" dirty="0">
                <a:solidFill>
                  <a:srgbClr val="00365F"/>
                </a:solidFill>
                <a:cs typeface="Calibri" panose="020F0502020204030204" pitchFamily="34" charset="0"/>
              </a:rPr>
              <a:t>Reflections from the Pandemic</a:t>
            </a:r>
            <a:endParaRPr lang="en-GB" sz="6600" dirty="0">
              <a:solidFill>
                <a:srgbClr val="00365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793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Iain Long</a:t>
            </a:r>
          </a:p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New(</a:t>
            </a:r>
            <a:r>
              <a:rPr lang="en-GB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ish</a:t>
            </a:r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) Director of UG Economics Programmes</a:t>
            </a:r>
          </a:p>
          <a:p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Cardiff University/</a:t>
            </a:r>
            <a:r>
              <a:rPr lang="en-GB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Prifysgol</a:t>
            </a:r>
            <a:r>
              <a:rPr lang="en-GB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Caerdydd</a:t>
            </a:r>
            <a:endParaRPr lang="en-GB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3CAA032-AF7C-FD42-B7F6-16A12C09E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6105" r="10763" b="13227"/>
          <a:stretch/>
        </p:blipFill>
        <p:spPr>
          <a:xfrm>
            <a:off x="536028" y="396593"/>
            <a:ext cx="4209394" cy="126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860B-B602-6843-ADB7-9B7E6F41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440D-E170-FB4F-A200-5F362924E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1600"/>
              </a:spcBef>
              <a:buNone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is a trade-off between the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speed and scale of adoption 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of different teaching techniques and the ease with which we manage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student expectations and anxieties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3441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A6B38-4F2F-0B4B-B454-CACE6119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Reflections from 20/21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7939D-B30E-2447-A13C-4EDE26E1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 transparent, collaborative process between stakeholders.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Acknowledge uncertainty and that everyone is struggling.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Needs more constant attention.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Messaging must be clear, consistent and persistent.</a:t>
            </a:r>
          </a:p>
          <a:p>
            <a:pPr marL="514350" indent="-514350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Colleagues need support to meet student expectations.</a:t>
            </a:r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3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8A7F4-15D8-E74A-BC27-B6F8BF6D4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36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helps?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8D3AE-2AE4-384C-844B-CFD286435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808970" cy="5109210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Transparent module structure.</a:t>
            </a:r>
          </a:p>
          <a:p>
            <a:pPr marL="1122363" lvl="1" indent="-476250">
              <a:spcBef>
                <a:spcPts val="1600"/>
              </a:spcBef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Weekly module maps.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more, just different.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Highlight the benefits of blended learning.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Reduce intra- and inter-module heterogeneity in delivery.</a:t>
            </a: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Keep talking:</a:t>
            </a:r>
          </a:p>
          <a:p>
            <a:pPr marL="1122363" lvl="1" indent="-476250">
              <a:spcBef>
                <a:spcPts val="1600"/>
              </a:spcBef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Traditional forums, but also develop new ones.</a:t>
            </a:r>
          </a:p>
          <a:p>
            <a:pPr marL="1122363" lvl="1" indent="-476250">
              <a:spcBef>
                <a:spcPts val="1600"/>
              </a:spcBef>
            </a:pPr>
            <a:r>
              <a:rPr lang="en-GB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Regular discussions with colleagues.</a:t>
            </a:r>
          </a:p>
        </p:txBody>
      </p:sp>
    </p:spTree>
    <p:extLst>
      <p:ext uri="{BB962C8B-B14F-4D97-AF65-F5344CB8AC3E}">
        <p14:creationId xmlns:p14="http://schemas.microsoft.com/office/powerpoint/2010/main" val="421205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C53D-935C-4A64-9795-F69172D7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375"/>
            <a:ext cx="10515600" cy="3405188"/>
          </a:xfrm>
        </p:spPr>
        <p:txBody>
          <a:bodyPr/>
          <a:lstStyle/>
          <a:p>
            <a:pPr algn="ctr"/>
            <a:r>
              <a:rPr lang="en-US">
                <a:cs typeface="Calibri Light"/>
              </a:rPr>
              <a:t>Blended Learning or the Student Journey</a:t>
            </a:r>
            <a:br>
              <a:rPr lang="en-US">
                <a:cs typeface="Calibri Light"/>
              </a:rPr>
            </a:br>
            <a:br>
              <a:rPr lang="en-US">
                <a:cs typeface="Calibri Light"/>
              </a:rPr>
            </a:br>
            <a:r>
              <a:rPr lang="en-US" b="1">
                <a:cs typeface="Calibri Light"/>
              </a:rPr>
              <a:t>3 ways</a:t>
            </a:r>
          </a:p>
        </p:txBody>
      </p:sp>
      <p:pic>
        <p:nvPicPr>
          <p:cNvPr id="4" name="Picture 4" descr="A picture containing food, plate, container, plastic&#10;&#10;Description automatically generated">
            <a:extLst>
              <a:ext uri="{FF2B5EF4-FFF2-40B4-BE49-F238E27FC236}">
                <a16:creationId xmlns:a16="http://schemas.microsoft.com/office/drawing/2014/main" id="{DEC289D2-7C77-4C31-8F94-3EF5D06B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427413"/>
            <a:ext cx="4870450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607C8-1A6D-4679-821E-6B459D1E7F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5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/>
              <a:t>Blended Learning – Week 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84516"/>
              </p:ext>
            </p:extLst>
          </p:nvPr>
        </p:nvGraphicFramePr>
        <p:xfrm>
          <a:off x="838200" y="886265"/>
          <a:ext cx="10515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910">
                  <a:extLst>
                    <a:ext uri="{9D8B030D-6E8A-4147-A177-3AD203B41FA5}">
                      <a16:colId xmlns:a16="http://schemas.microsoft.com/office/drawing/2014/main" val="3177758792"/>
                    </a:ext>
                  </a:extLst>
                </a:gridCol>
                <a:gridCol w="1483646">
                  <a:extLst>
                    <a:ext uri="{9D8B030D-6E8A-4147-A177-3AD203B41FA5}">
                      <a16:colId xmlns:a16="http://schemas.microsoft.com/office/drawing/2014/main" val="1041942713"/>
                    </a:ext>
                  </a:extLst>
                </a:gridCol>
                <a:gridCol w="1375464">
                  <a:extLst>
                    <a:ext uri="{9D8B030D-6E8A-4147-A177-3AD203B41FA5}">
                      <a16:colId xmlns:a16="http://schemas.microsoft.com/office/drawing/2014/main" val="242179634"/>
                    </a:ext>
                  </a:extLst>
                </a:gridCol>
                <a:gridCol w="1390918">
                  <a:extLst>
                    <a:ext uri="{9D8B030D-6E8A-4147-A177-3AD203B41FA5}">
                      <a16:colId xmlns:a16="http://schemas.microsoft.com/office/drawing/2014/main" val="2184943911"/>
                    </a:ext>
                  </a:extLst>
                </a:gridCol>
                <a:gridCol w="1386576">
                  <a:extLst>
                    <a:ext uri="{9D8B030D-6E8A-4147-A177-3AD203B41FA5}">
                      <a16:colId xmlns:a16="http://schemas.microsoft.com/office/drawing/2014/main" val="3308192120"/>
                    </a:ext>
                  </a:extLst>
                </a:gridCol>
                <a:gridCol w="1287078">
                  <a:extLst>
                    <a:ext uri="{9D8B030D-6E8A-4147-A177-3AD203B41FA5}">
                      <a16:colId xmlns:a16="http://schemas.microsoft.com/office/drawing/2014/main" val="104630194"/>
                    </a:ext>
                  </a:extLst>
                </a:gridCol>
                <a:gridCol w="1190008">
                  <a:extLst>
                    <a:ext uri="{9D8B030D-6E8A-4147-A177-3AD203B41FA5}">
                      <a16:colId xmlns:a16="http://schemas.microsoft.com/office/drawing/2014/main" val="3078068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Mon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Tue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Wed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Thu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Fri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Weekend</a:t>
                      </a:r>
                    </a:p>
                  </a:txBody>
                  <a:tcPr>
                    <a:solidFill>
                      <a:srgbClr val="0036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10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VLE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Video</a:t>
                      </a:r>
                      <a:r>
                        <a:rPr lang="en-GB" baseline="0"/>
                        <a:t> (1h)</a:t>
                      </a:r>
                      <a:br>
                        <a:rPr lang="en-GB" baseline="0"/>
                      </a:br>
                      <a:r>
                        <a:rPr lang="en-GB" baseline="0"/>
                        <a:t>Reading (1h)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Video</a:t>
                      </a:r>
                      <a:r>
                        <a:rPr lang="en-GB" baseline="0"/>
                        <a:t> (1h)</a:t>
                      </a:r>
                      <a:br>
                        <a:rPr lang="en-GB" baseline="0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6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Large</a:t>
                      </a:r>
                      <a:r>
                        <a:rPr lang="en-GB" baseline="0"/>
                        <a:t> Group Session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Review </a:t>
                      </a:r>
                      <a:br>
                        <a:rPr lang="en-GB"/>
                      </a:br>
                      <a:r>
                        <a:rPr lang="en-GB"/>
                        <a:t>&amp; QA (1h)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Review </a:t>
                      </a:r>
                      <a:br>
                        <a:rPr lang="en-GB"/>
                      </a:br>
                      <a:r>
                        <a:rPr lang="en-GB"/>
                        <a:t>&amp; QA (1h)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41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Small Group Session</a:t>
                      </a:r>
                      <a:br>
                        <a:rPr lang="en-GB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Tutorial (1h)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4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Discussion Board</a:t>
                      </a:r>
                      <a:br>
                        <a:rPr lang="en-GB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Check Qs (0.5h)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2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Guided</a:t>
                      </a:r>
                      <a:r>
                        <a:rPr lang="en-GB" baseline="0"/>
                        <a:t> Self-Study</a:t>
                      </a:r>
                      <a:br>
                        <a:rPr lang="en-GB" baseline="0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/>
                        <a:t>Reading (1h)</a:t>
                      </a:r>
                      <a:endParaRPr lang="en-GB"/>
                    </a:p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4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Study Group</a:t>
                      </a:r>
                      <a:br>
                        <a:rPr lang="en-GB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Meet Group (1h)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12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Assessment Activity</a:t>
                      </a:r>
                      <a:br>
                        <a:rPr lang="en-GB"/>
                      </a:b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Do</a:t>
                      </a:r>
                      <a:r>
                        <a:rPr lang="en-GB" baseline="0" dirty="0"/>
                        <a:t> weekly quiz (1h)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8944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964702"/>
            <a:ext cx="9177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Overall</a:t>
            </a:r>
            <a:r>
              <a:rPr lang="en-GB" sz="3600"/>
              <a:t>: 9.5h/Week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19244-8EBE-4A87-80EB-46262E11D9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99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61182" y="1153551"/>
            <a:ext cx="3066756" cy="1448972"/>
          </a:xfrm>
          <a:prstGeom prst="rightArrow">
            <a:avLst/>
          </a:prstGeom>
          <a:solidFill>
            <a:srgbClr val="0036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New Content</a:t>
            </a:r>
            <a:br>
              <a:rPr lang="en-GB"/>
            </a:br>
            <a:r>
              <a:rPr lang="en-GB"/>
              <a:t>First Exposure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61182" y="2783059"/>
            <a:ext cx="3066756" cy="1448972"/>
          </a:xfrm>
          <a:prstGeom prst="rightArrow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Learning / Revisions / Practice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61182" y="4412567"/>
            <a:ext cx="3066756" cy="1448972"/>
          </a:xfrm>
          <a:prstGeom prst="rightArrow">
            <a:avLst/>
          </a:prstGeom>
          <a:solidFill>
            <a:srgbClr val="A20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093700" y="1533378"/>
            <a:ext cx="1955409" cy="858130"/>
          </a:xfrm>
          <a:prstGeom prst="roundRect">
            <a:avLst/>
          </a:prstGeom>
          <a:solidFill>
            <a:srgbClr val="0036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Online videos (2h)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173374" y="1533378"/>
            <a:ext cx="1955409" cy="858130"/>
          </a:xfrm>
          <a:prstGeom prst="roundRect">
            <a:avLst/>
          </a:prstGeom>
          <a:solidFill>
            <a:srgbClr val="0036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Reading (1h)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93700" y="3078480"/>
            <a:ext cx="1913206" cy="858130"/>
          </a:xfrm>
          <a:prstGeom prst="roundRect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Review and Q&amp;A Sessions (2h)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73372" y="3078480"/>
            <a:ext cx="1268437" cy="858130"/>
          </a:xfrm>
          <a:prstGeom prst="roundRect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Tutorial (1h)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08277" y="3078480"/>
            <a:ext cx="1296572" cy="858130"/>
          </a:xfrm>
          <a:prstGeom prst="roundRect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Study Group (1h)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071317" y="3078480"/>
            <a:ext cx="1296572" cy="858130"/>
          </a:xfrm>
          <a:prstGeom prst="roundRect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Reading (1h)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93700" y="4707988"/>
            <a:ext cx="1913206" cy="858130"/>
          </a:xfrm>
          <a:prstGeom prst="roundRect">
            <a:avLst/>
          </a:prstGeom>
          <a:solidFill>
            <a:srgbClr val="A20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Online Quiz (1h)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534357" y="3078480"/>
            <a:ext cx="1296572" cy="858130"/>
          </a:xfrm>
          <a:prstGeom prst="roundRect">
            <a:avLst/>
          </a:prstGeom>
          <a:solidFill>
            <a:srgbClr val="47B2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Discussion Board (1/2h)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689952"/>
          </a:xfrm>
        </p:spPr>
        <p:txBody>
          <a:bodyPr>
            <a:normAutofit fontScale="90000"/>
          </a:bodyPr>
          <a:lstStyle/>
          <a:p>
            <a:r>
              <a:rPr lang="en-GB"/>
              <a:t>Blended Learning – Week 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AD3BE6-603D-4DEA-9227-E1A3ABCD99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093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56" y="365125"/>
            <a:ext cx="7856088" cy="612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4600D3-4FA0-4630-8301-B87C2EEF120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12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899140" y="281354"/>
          <a:ext cx="7934178" cy="528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1" y="5964701"/>
            <a:ext cx="1182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Source</a:t>
            </a:r>
            <a:r>
              <a:rPr lang="en-GB"/>
              <a:t>: Survey of large Year 1 unit, University of Manchester, 105 responses (out of 900), Ralf Becker</a:t>
            </a:r>
          </a:p>
          <a:p>
            <a:r>
              <a:rPr lang="en-GB" b="1"/>
              <a:t>Context</a:t>
            </a:r>
            <a:r>
              <a:rPr lang="en-GB"/>
              <a:t>: All content delivered through asynchronous material. Live big group sessions to tackle questions raised by students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192369"/>
              </p:ext>
            </p:extLst>
          </p:nvPr>
        </p:nvGraphicFramePr>
        <p:xfrm>
          <a:off x="1617785" y="407963"/>
          <a:ext cx="7934177" cy="5373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66E1F8E-53E7-4CC4-89C6-F665E35F18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116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793EA37-C80D-45EE-9AB8-C1EF27FB0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97" y="422852"/>
            <a:ext cx="7877706" cy="54229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F023F8-ACA1-4068-B0E0-6C6AC07268E8}"/>
              </a:ext>
            </a:extLst>
          </p:cNvPr>
          <p:cNvSpPr txBox="1"/>
          <p:nvPr/>
        </p:nvSpPr>
        <p:spPr>
          <a:xfrm>
            <a:off x="182881" y="5964701"/>
            <a:ext cx="1182971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b="1"/>
              <a:t>Source</a:t>
            </a:r>
            <a:r>
              <a:rPr lang="en-GB"/>
              <a:t>: Mobius, </a:t>
            </a:r>
            <a:r>
              <a:rPr lang="en-GB" err="1"/>
              <a:t>DigitalEd</a:t>
            </a:r>
          </a:p>
          <a:p>
            <a:r>
              <a:rPr lang="en-GB" b="1"/>
              <a:t>Context</a:t>
            </a:r>
            <a:r>
              <a:rPr lang="en-GB"/>
              <a:t>: All content delivered through asynchronous material. Live big group sessions to tackle questions raised by students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EA0030-4D30-49DF-BAA3-F94C96E6C42C}"/>
                  </a:ext>
                </a:extLst>
              </p14:cNvPr>
              <p14:cNvContentPartPr/>
              <p14:nvPr/>
            </p14:nvContentPartPr>
            <p14:xfrm>
              <a:off x="4565910" y="262972"/>
              <a:ext cx="1504950" cy="11049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EA0030-4D30-49DF-BAA3-F94C96E6C4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7869" y="244971"/>
                <a:ext cx="1540670" cy="1140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2BEAB1-E364-4E0E-96B5-56D4DC1115D8}"/>
                  </a:ext>
                </a:extLst>
              </p14:cNvPr>
              <p14:cNvContentPartPr/>
              <p14:nvPr/>
            </p14:nvContentPartPr>
            <p14:xfrm>
              <a:off x="6227769" y="1322373"/>
              <a:ext cx="1247775" cy="40957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2BEAB1-E364-4E0E-96B5-56D4DC1115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9821" y="1304378"/>
                <a:ext cx="1283313" cy="445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2E45F7A-EA7E-4C93-BC0E-940D504977C3}"/>
                  </a:ext>
                </a:extLst>
              </p14:cNvPr>
              <p14:cNvContentPartPr/>
              <p14:nvPr/>
            </p14:nvContentPartPr>
            <p14:xfrm>
              <a:off x="7661022" y="1455992"/>
              <a:ext cx="161925" cy="6000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2E45F7A-EA7E-4C93-BC0E-940D504977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42828" y="1437885"/>
                <a:ext cx="197949" cy="635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6CBCDB-F0C1-476A-8D8C-C20EC4144EAE}"/>
                  </a:ext>
                </a:extLst>
              </p14:cNvPr>
              <p14:cNvContentPartPr/>
              <p14:nvPr/>
            </p14:nvContentPartPr>
            <p14:xfrm>
              <a:off x="7793641" y="1425863"/>
              <a:ext cx="200025" cy="6381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6CBCDB-F0C1-476A-8D8C-C20EC4144E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75813" y="1407927"/>
                <a:ext cx="235324" cy="67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ED77B0-5114-4223-ACB3-4C45DE9D975C}"/>
                  </a:ext>
                </a:extLst>
              </p14:cNvPr>
              <p14:cNvContentPartPr/>
              <p14:nvPr/>
            </p14:nvContentPartPr>
            <p14:xfrm>
              <a:off x="7686207" y="1601055"/>
              <a:ext cx="314325" cy="85725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ED77B0-5114-4223-ACB3-4C45DE9D97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68489" y="1584046"/>
                <a:ext cx="349407" cy="11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12390B-E476-40D2-B6C4-D80D4DBE916E}"/>
                  </a:ext>
                </a:extLst>
              </p14:cNvPr>
              <p14:cNvContentPartPr/>
              <p14:nvPr/>
            </p14:nvContentPartPr>
            <p14:xfrm>
              <a:off x="7656096" y="1841258"/>
              <a:ext cx="333375" cy="190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12390B-E476-40D2-B6C4-D80D4DBE91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37938" y="1820091"/>
                <a:ext cx="369327" cy="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DA8D8F-E4B3-4F41-B059-64EDF143047C}"/>
                  </a:ext>
                </a:extLst>
              </p14:cNvPr>
              <p14:cNvContentPartPr/>
              <p14:nvPr/>
            </p14:nvContentPartPr>
            <p14:xfrm>
              <a:off x="8244501" y="1738526"/>
              <a:ext cx="171450" cy="1905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DA8D8F-E4B3-4F41-B059-64EDF14304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26416" y="1720520"/>
                <a:ext cx="207259" cy="226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A26421-DEEE-4C59-A195-4C23F8ED18BB}"/>
                  </a:ext>
                </a:extLst>
              </p14:cNvPr>
              <p14:cNvContentPartPr/>
              <p14:nvPr/>
            </p14:nvContentPartPr>
            <p14:xfrm>
              <a:off x="8492052" y="1499032"/>
              <a:ext cx="76200" cy="3429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A26421-DEEE-4C59-A195-4C23F8ED18B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74967" y="1481228"/>
                <a:ext cx="110029" cy="378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0577EE6-D685-4794-8EA8-2651255975D7}"/>
                  </a:ext>
                </a:extLst>
              </p14:cNvPr>
              <p14:cNvContentPartPr/>
              <p14:nvPr/>
            </p14:nvContentPartPr>
            <p14:xfrm>
              <a:off x="8301830" y="2051694"/>
              <a:ext cx="76200" cy="409575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0577EE6-D685-4794-8EA8-2651255975D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83513" y="2033619"/>
                <a:ext cx="112468" cy="445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8A16B0C-4D92-4FFF-BAF7-8CE5BBCB415F}"/>
                  </a:ext>
                </a:extLst>
              </p14:cNvPr>
              <p14:cNvContentPartPr/>
              <p14:nvPr/>
            </p14:nvContentPartPr>
            <p14:xfrm>
              <a:off x="8864726" y="1748740"/>
              <a:ext cx="200025" cy="1619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8A16B0C-4D92-4FFF-BAF7-8CE5BBCB415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46803" y="1730907"/>
                <a:ext cx="235513" cy="1972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3D40F9C-5FC3-4811-8848-3427B7DDE389}"/>
                  </a:ext>
                </a:extLst>
              </p14:cNvPr>
              <p14:cNvContentPartPr/>
              <p14:nvPr/>
            </p14:nvContentPartPr>
            <p14:xfrm>
              <a:off x="9091571" y="1368135"/>
              <a:ext cx="123825" cy="52387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3D40F9C-5FC3-4811-8848-3427B7DDE38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073308" y="1350255"/>
                <a:ext cx="159986" cy="5592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4B2BCC6-6B5F-4F04-B9E4-380509F89540}"/>
                  </a:ext>
                </a:extLst>
              </p14:cNvPr>
              <p14:cNvContentPartPr/>
              <p14:nvPr/>
            </p14:nvContentPartPr>
            <p14:xfrm>
              <a:off x="9231827" y="1753603"/>
              <a:ext cx="123825" cy="1619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4B2BCC6-6B5F-4F04-B9E4-380509F895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13346" y="1735531"/>
                <a:ext cx="160418" cy="197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13A6E7-CAA5-456A-8D19-5CFCB883C876}"/>
                  </a:ext>
                </a:extLst>
              </p14:cNvPr>
              <p14:cNvContentPartPr/>
              <p14:nvPr/>
            </p14:nvContentPartPr>
            <p14:xfrm>
              <a:off x="9429392" y="1553077"/>
              <a:ext cx="590550" cy="4191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13A6E7-CAA5-456A-8D19-5CFCB883C87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11398" y="1535243"/>
                <a:ext cx="626177" cy="45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77E0FD6-101B-4DF2-B084-EE3EB6D7EA1F}"/>
                  </a:ext>
                </a:extLst>
              </p14:cNvPr>
              <p14:cNvContentPartPr/>
              <p14:nvPr/>
            </p14:nvContentPartPr>
            <p14:xfrm>
              <a:off x="10119661" y="1540336"/>
              <a:ext cx="85725" cy="4000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77E0FD6-101B-4DF2-B084-EE3EB6D7EA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100695" y="1522364"/>
                <a:ext cx="123277" cy="43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30F2A7-2267-4595-AA13-05FCC0AC0E1A}"/>
                  </a:ext>
                </a:extLst>
              </p14:cNvPr>
              <p14:cNvContentPartPr/>
              <p14:nvPr/>
            </p14:nvContentPartPr>
            <p14:xfrm>
              <a:off x="10245541" y="1810467"/>
              <a:ext cx="104775" cy="2476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30F2A7-2267-4595-AA13-05FCC0AC0E1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27661" y="1792337"/>
                <a:ext cx="140177" cy="283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E66888-FECC-41D3-A0BC-C9B412AE2179}"/>
                  </a:ext>
                </a:extLst>
              </p14:cNvPr>
              <p14:cNvContentPartPr/>
              <p14:nvPr/>
            </p14:nvContentPartPr>
            <p14:xfrm>
              <a:off x="3342409" y="2547087"/>
              <a:ext cx="723900" cy="5334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E66888-FECC-41D3-A0BC-C9B412AE217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324311" y="2529212"/>
                <a:ext cx="759733" cy="568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0E1C67A-CF1F-4AFE-9A94-C43B043D7797}"/>
                  </a:ext>
                </a:extLst>
              </p14:cNvPr>
              <p14:cNvContentPartPr/>
              <p14:nvPr/>
            </p14:nvContentPartPr>
            <p14:xfrm>
              <a:off x="3328334" y="2941383"/>
              <a:ext cx="152400" cy="21907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0E1C67A-CF1F-4AFE-9A94-C43B043D779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10572" y="2923397"/>
                <a:ext cx="187569" cy="254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E2028D-011B-4D76-BEF7-E6844C4988C6}"/>
                  </a:ext>
                </a:extLst>
              </p14:cNvPr>
              <p14:cNvContentPartPr/>
              <p14:nvPr/>
            </p14:nvContentPartPr>
            <p14:xfrm>
              <a:off x="4295812" y="2234044"/>
              <a:ext cx="38100" cy="37147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E2028D-011B-4D76-BEF7-E6844C4988C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78650" y="2216253"/>
                <a:ext cx="72081" cy="406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71DC83F-E9D8-4B21-BD34-814F3C700332}"/>
                  </a:ext>
                </a:extLst>
              </p14:cNvPr>
              <p14:cNvContentPartPr/>
              <p14:nvPr/>
            </p14:nvContentPartPr>
            <p14:xfrm>
              <a:off x="4362876" y="2222500"/>
              <a:ext cx="9525" cy="40005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71DC83F-E9D8-4B21-BD34-814F3C70033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41228" y="2204544"/>
                <a:ext cx="52388" cy="43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1A3432-0656-4F30-BC32-F2117DC8CD99}"/>
                  </a:ext>
                </a:extLst>
              </p14:cNvPr>
              <p14:cNvContentPartPr/>
              <p14:nvPr/>
            </p14:nvContentPartPr>
            <p14:xfrm>
              <a:off x="4254499" y="2394632"/>
              <a:ext cx="9525" cy="9525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1A3432-0656-4F30-BC32-F2117DC8CD9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11204" y="2370819"/>
                <a:ext cx="95250" cy="566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6B51EB0-103A-4349-932B-7FCF9674519A}"/>
                  </a:ext>
                </a:extLst>
              </p14:cNvPr>
              <p14:cNvContentPartPr/>
              <p14:nvPr/>
            </p14:nvContentPartPr>
            <p14:xfrm>
              <a:off x="4260272" y="2389909"/>
              <a:ext cx="200025" cy="1905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6B51EB0-103A-4349-932B-7FCF9674519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242284" y="2375255"/>
                <a:ext cx="235641" cy="4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03BD6A4-71A8-4CF0-A125-C7666C3D742A}"/>
                  </a:ext>
                </a:extLst>
              </p14:cNvPr>
              <p14:cNvContentPartPr/>
              <p14:nvPr/>
            </p14:nvContentPartPr>
            <p14:xfrm>
              <a:off x="4258832" y="2464954"/>
              <a:ext cx="152400" cy="28575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03BD6A4-71A8-4CF0-A125-C7666C3D742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41315" y="2446637"/>
                <a:ext cx="187084" cy="648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2589ED0-A4CE-416E-B743-894A292807DB}"/>
                  </a:ext>
                </a:extLst>
              </p14:cNvPr>
              <p14:cNvContentPartPr/>
              <p14:nvPr/>
            </p14:nvContentPartPr>
            <p14:xfrm>
              <a:off x="4740865" y="2217863"/>
              <a:ext cx="285750" cy="30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2589ED0-A4CE-416E-B743-894A292807D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723050" y="2199655"/>
                <a:ext cx="321023" cy="340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0955FD4-8996-42E3-A6C4-2920C8EA1BD5}"/>
                  </a:ext>
                </a:extLst>
              </p14:cNvPr>
              <p14:cNvContentPartPr/>
              <p14:nvPr/>
            </p14:nvContentPartPr>
            <p14:xfrm>
              <a:off x="4852506" y="2635786"/>
              <a:ext cx="161925" cy="27622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0955FD4-8996-42E3-A6C4-2920C8EA1BD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834790" y="2617965"/>
                <a:ext cx="197003" cy="31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27D39D0-B7DA-4650-A8D1-14850324747A}"/>
                  </a:ext>
                </a:extLst>
              </p14:cNvPr>
              <p14:cNvContentPartPr/>
              <p14:nvPr/>
            </p14:nvContentPartPr>
            <p14:xfrm>
              <a:off x="4993808" y="2430318"/>
              <a:ext cx="66675" cy="32385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27D39D0-B7DA-4650-A8D1-14850324747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76354" y="2412583"/>
                <a:ext cx="101234" cy="358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58820B5-A3D2-40E0-BBAC-997A83F755C3}"/>
                  </a:ext>
                </a:extLst>
              </p14:cNvPr>
              <p14:cNvContentPartPr/>
              <p14:nvPr/>
            </p14:nvContentPartPr>
            <p14:xfrm>
              <a:off x="5316719" y="2280090"/>
              <a:ext cx="219075" cy="304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58820B5-A3D2-40E0-BBAC-997A83F755C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298762" y="2261947"/>
                <a:ext cx="254630" cy="340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DC9A64D-6B57-4B90-A4E8-18452DE44F0C}"/>
                  </a:ext>
                </a:extLst>
              </p14:cNvPr>
              <p14:cNvContentPartPr/>
              <p14:nvPr/>
            </p14:nvContentPartPr>
            <p14:xfrm>
              <a:off x="5644422" y="2318047"/>
              <a:ext cx="419100" cy="24765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DC9A64D-6B57-4B90-A4E8-18452DE44F0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26342" y="2299784"/>
                <a:ext cx="454899" cy="283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C9E30B-1D2F-4A0F-B82D-0FC42CBBAA9D}"/>
                  </a:ext>
                </a:extLst>
              </p14:cNvPr>
              <p14:cNvContentPartPr/>
              <p14:nvPr/>
            </p14:nvContentPartPr>
            <p14:xfrm>
              <a:off x="6186163" y="2418772"/>
              <a:ext cx="47625" cy="762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C9E30B-1D2F-4A0F-B82D-0FC42CBBAA9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168524" y="2401532"/>
                <a:ext cx="82550" cy="11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0A644E7-9563-49B7-9B7B-C0365D036E4B}"/>
                  </a:ext>
                </a:extLst>
              </p14:cNvPr>
              <p14:cNvContentPartPr/>
              <p14:nvPr/>
            </p14:nvContentPartPr>
            <p14:xfrm>
              <a:off x="6188130" y="2217933"/>
              <a:ext cx="19050" cy="28575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0A644E7-9563-49B7-9B7B-C0365D036E4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69080" y="2201880"/>
                <a:ext cx="56769" cy="603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3F1245F-6016-4753-A550-300A98AA5928}"/>
                  </a:ext>
                </a:extLst>
              </p14:cNvPr>
              <p14:cNvContentPartPr/>
              <p14:nvPr/>
            </p14:nvContentPartPr>
            <p14:xfrm>
              <a:off x="6303314" y="2373618"/>
              <a:ext cx="161925" cy="15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3F1245F-6016-4753-A550-300A98AA592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85079" y="2356181"/>
                <a:ext cx="198030" cy="186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28A07EB-0B95-4254-8C32-37BDA867457B}"/>
                  </a:ext>
                </a:extLst>
              </p14:cNvPr>
              <p14:cNvContentPartPr/>
              <p14:nvPr/>
            </p14:nvContentPartPr>
            <p14:xfrm>
              <a:off x="6569363" y="2378363"/>
              <a:ext cx="161925" cy="142875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28A07EB-0B95-4254-8C32-37BDA867457B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551210" y="2359904"/>
                <a:ext cx="197868" cy="179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E0369EE-BA59-42E7-A158-D00C39AEB567}"/>
                  </a:ext>
                </a:extLst>
              </p14:cNvPr>
              <p14:cNvContentPartPr/>
              <p14:nvPr/>
            </p14:nvContentPartPr>
            <p14:xfrm>
              <a:off x="6829136" y="2385564"/>
              <a:ext cx="209550" cy="17145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E0369EE-BA59-42E7-A158-D00C39AEB56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11009" y="2367363"/>
                <a:ext cx="245442" cy="2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5473469-6BA5-4378-829B-36DD8C1F27C1}"/>
                  </a:ext>
                </a:extLst>
              </p14:cNvPr>
              <p14:cNvContentPartPr/>
              <p14:nvPr/>
            </p14:nvContentPartPr>
            <p14:xfrm>
              <a:off x="3142582" y="3384709"/>
              <a:ext cx="1790700" cy="923925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5473469-6BA5-4378-829B-36DD8C1F27C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124607" y="3366783"/>
                <a:ext cx="1826291" cy="959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3520E97-A194-47CA-A161-8B3C64E505C9}"/>
                  </a:ext>
                </a:extLst>
              </p14:cNvPr>
              <p14:cNvContentPartPr/>
              <p14:nvPr/>
            </p14:nvContentPartPr>
            <p14:xfrm>
              <a:off x="3085324" y="4213023"/>
              <a:ext cx="114299" cy="21907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3520E97-A194-47CA-A161-8B3C64E505C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068058" y="4195298"/>
                <a:ext cx="148485" cy="2541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B749800-1BD2-4D56-A002-4CBD72C482F1}"/>
                  </a:ext>
                </a:extLst>
              </p14:cNvPr>
              <p14:cNvContentPartPr/>
              <p14:nvPr/>
            </p14:nvContentPartPr>
            <p14:xfrm>
              <a:off x="5144628" y="3251544"/>
              <a:ext cx="95250" cy="4191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B749800-1BD2-4D56-A002-4CBD72C482F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26989" y="3233572"/>
                <a:ext cx="130175" cy="454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DD5D963-97D0-44DF-B0FA-662AB9BADEDD}"/>
                  </a:ext>
                </a:extLst>
              </p14:cNvPr>
              <p14:cNvContentPartPr/>
              <p14:nvPr/>
            </p14:nvContentPartPr>
            <p14:xfrm>
              <a:off x="5229861" y="3221181"/>
              <a:ext cx="114299" cy="4572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DD5D963-97D0-44DF-B0FA-662AB9BADED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12113" y="3203363"/>
                <a:ext cx="149441" cy="49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C3B90FB-CE55-4F06-B74D-8961046A81EE}"/>
                  </a:ext>
                </a:extLst>
              </p14:cNvPr>
              <p14:cNvContentPartPr/>
              <p14:nvPr/>
            </p14:nvContentPartPr>
            <p14:xfrm>
              <a:off x="5072922" y="3353954"/>
              <a:ext cx="323850" cy="47625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C3B90FB-CE55-4F06-B74D-8961046A81EE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054890" y="3335204"/>
                <a:ext cx="359553" cy="84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86FB9-A393-4D0B-8A0A-B1886BFC80AD}"/>
                  </a:ext>
                </a:extLst>
              </p14:cNvPr>
              <p14:cNvContentPartPr/>
              <p14:nvPr/>
            </p14:nvContentPartPr>
            <p14:xfrm>
              <a:off x="5122649" y="3527135"/>
              <a:ext cx="9525" cy="9525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86FB9-A393-4D0B-8A0A-B1886BFC80A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079354" y="3459099"/>
                <a:ext cx="95250" cy="144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65DB347-B6F7-448D-B481-BFDE665DEC8A}"/>
                  </a:ext>
                </a:extLst>
              </p14:cNvPr>
              <p14:cNvContentPartPr/>
              <p14:nvPr/>
            </p14:nvContentPartPr>
            <p14:xfrm>
              <a:off x="5120409" y="3493532"/>
              <a:ext cx="190500" cy="381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65DB347-B6F7-448D-B481-BFDE665DEC8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102162" y="3476370"/>
                <a:ext cx="226629" cy="720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7AE17D5-9732-445F-BE47-3ECE8B154275}"/>
                  </a:ext>
                </a:extLst>
              </p14:cNvPr>
              <p14:cNvContentPartPr/>
              <p14:nvPr/>
            </p14:nvContentPartPr>
            <p14:xfrm>
              <a:off x="5566718" y="3313342"/>
              <a:ext cx="133350" cy="180975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7AE17D5-9732-445F-BE47-3ECE8B154275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548890" y="3295772"/>
                <a:ext cx="168649" cy="21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EBB078E-F16D-4301-B565-258A9F157B62}"/>
                  </a:ext>
                </a:extLst>
              </p14:cNvPr>
              <p14:cNvContentPartPr/>
              <p14:nvPr/>
            </p14:nvContentPartPr>
            <p14:xfrm>
              <a:off x="5692102" y="3067767"/>
              <a:ext cx="180975" cy="78105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EBB078E-F16D-4301-B565-258A9F157B6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674497" y="3049754"/>
                <a:ext cx="215832" cy="816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AC6C1AD-D475-4240-B961-540353775F05}"/>
                  </a:ext>
                </a:extLst>
              </p14:cNvPr>
              <p14:cNvContentPartPr/>
              <p14:nvPr/>
            </p14:nvContentPartPr>
            <p14:xfrm>
              <a:off x="6234544" y="3323353"/>
              <a:ext cx="409575" cy="180975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AC6C1AD-D475-4240-B961-540353775F0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16580" y="3305680"/>
                <a:ext cx="445143" cy="215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29E4847-C77E-4735-A86E-C1C0772E272F}"/>
                  </a:ext>
                </a:extLst>
              </p14:cNvPr>
              <p14:cNvContentPartPr/>
              <p14:nvPr/>
            </p14:nvContentPartPr>
            <p14:xfrm>
              <a:off x="6730999" y="3400135"/>
              <a:ext cx="9525" cy="47625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29E4847-C77E-4735-A86E-C1C0772E272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716567" y="3382880"/>
                <a:ext cx="38100" cy="8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EE7AF3C-082E-4B19-92D6-12B21BB9F3D4}"/>
                  </a:ext>
                </a:extLst>
              </p14:cNvPr>
              <p14:cNvContentPartPr/>
              <p14:nvPr/>
            </p14:nvContentPartPr>
            <p14:xfrm>
              <a:off x="6762520" y="3157681"/>
              <a:ext cx="47625" cy="5715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EE7AF3C-082E-4B19-92D6-12B21BB9F3D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743002" y="3140042"/>
                <a:ext cx="86272" cy="92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561DCAB-CFA2-4D5F-8635-D84CF3B5B891}"/>
                  </a:ext>
                </a:extLst>
              </p14:cNvPr>
              <p14:cNvContentPartPr/>
              <p14:nvPr/>
            </p14:nvContentPartPr>
            <p14:xfrm>
              <a:off x="6864682" y="3325099"/>
              <a:ext cx="200025" cy="504825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561DCAB-CFA2-4D5F-8635-D84CF3B5B89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846726" y="3307210"/>
                <a:ext cx="235577" cy="54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4A0922-645A-4100-AD67-080652EFDA93}"/>
                  </a:ext>
                </a:extLst>
              </p14:cNvPr>
              <p14:cNvContentPartPr/>
              <p14:nvPr/>
            </p14:nvContentPartPr>
            <p14:xfrm>
              <a:off x="7148523" y="3353954"/>
              <a:ext cx="104775" cy="13335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4A0922-645A-4100-AD67-080652EFDA93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130765" y="3336454"/>
                <a:ext cx="139937" cy="1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CB0B75B-07FC-4FCA-87D0-73A38DA72696}"/>
                  </a:ext>
                </a:extLst>
              </p14:cNvPr>
              <p14:cNvContentPartPr/>
              <p14:nvPr/>
            </p14:nvContentPartPr>
            <p14:xfrm>
              <a:off x="7354454" y="3345292"/>
              <a:ext cx="47625" cy="114299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CB0B75B-07FC-4FCA-87D0-73A38DA726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336277" y="3328026"/>
                <a:ext cx="83616" cy="14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EB7A983-39E6-4171-BD45-D55E3C44BAE3}"/>
                  </a:ext>
                </a:extLst>
              </p14:cNvPr>
              <p14:cNvContentPartPr/>
              <p14:nvPr/>
            </p14:nvContentPartPr>
            <p14:xfrm>
              <a:off x="7758544" y="3320816"/>
              <a:ext cx="352425" cy="13335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EB7A983-39E6-4171-BD45-D55E3C44BAE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740709" y="3302796"/>
                <a:ext cx="387739" cy="169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3122000-5CAB-4B22-B8D9-7DDE17B85B35}"/>
                  </a:ext>
                </a:extLst>
              </p14:cNvPr>
              <p14:cNvContentPartPr/>
              <p14:nvPr/>
            </p14:nvContentPartPr>
            <p14:xfrm>
              <a:off x="8127999" y="3290924"/>
              <a:ext cx="142875" cy="1524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3122000-5CAB-4B22-B8D9-7DDE17B85B35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109959" y="3272563"/>
                <a:ext cx="178594" cy="18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CDAFB6F-CC22-4482-988D-E3170ACDEBF5}"/>
                  </a:ext>
                </a:extLst>
              </p14:cNvPr>
              <p14:cNvContentPartPr/>
              <p14:nvPr/>
            </p14:nvContentPartPr>
            <p14:xfrm>
              <a:off x="8347888" y="3360662"/>
              <a:ext cx="19050" cy="762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CDAFB6F-CC22-4482-988D-E3170ACDEBF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332013" y="3342077"/>
                <a:ext cx="50483" cy="112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E1C4F41-B9E8-4F68-BC22-5D962753BBCF}"/>
                  </a:ext>
                </a:extLst>
              </p14:cNvPr>
              <p14:cNvContentPartPr/>
              <p14:nvPr/>
            </p14:nvContentPartPr>
            <p14:xfrm>
              <a:off x="8370454" y="3342409"/>
              <a:ext cx="209550" cy="114299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E1C4F41-B9E8-4F68-BC22-5D962753BB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352201" y="3324825"/>
                <a:ext cx="245692" cy="14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AD3B5D9-8C41-49F5-A8A4-67C05BD1749C}"/>
                  </a:ext>
                </a:extLst>
              </p14:cNvPr>
              <p14:cNvContentPartPr/>
              <p14:nvPr/>
            </p14:nvContentPartPr>
            <p14:xfrm>
              <a:off x="8847729" y="3235049"/>
              <a:ext cx="190500" cy="43815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AD3B5D9-8C41-49F5-A8A4-67C05BD1749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829412" y="3217180"/>
                <a:ext cx="226768" cy="473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F5E8012-F7EE-4C23-8FA8-98D9711AD06A}"/>
                  </a:ext>
                </a:extLst>
              </p14:cNvPr>
              <p14:cNvContentPartPr/>
              <p14:nvPr/>
            </p14:nvContentPartPr>
            <p14:xfrm>
              <a:off x="9110600" y="3284963"/>
              <a:ext cx="419100" cy="152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F5E8012-F7EE-4C23-8FA8-98D9711AD0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092674" y="3266513"/>
                <a:ext cx="454593" cy="18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BCB5289-F83A-4AA9-9D79-C4C316838C85}"/>
                  </a:ext>
                </a:extLst>
              </p14:cNvPr>
              <p14:cNvContentPartPr/>
              <p14:nvPr/>
            </p14:nvContentPartPr>
            <p14:xfrm>
              <a:off x="9683376" y="3257708"/>
              <a:ext cx="409575" cy="219075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BCB5289-F83A-4AA9-9D79-C4C316838C8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665412" y="3239839"/>
                <a:ext cx="445143" cy="254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62F52DA-198C-409E-B58C-9A1EDE1E8EE3}"/>
                  </a:ext>
                </a:extLst>
              </p14:cNvPr>
              <p14:cNvContentPartPr/>
              <p14:nvPr/>
            </p14:nvContentPartPr>
            <p14:xfrm>
              <a:off x="10143267" y="3295745"/>
              <a:ext cx="85725" cy="123825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62F52DA-198C-409E-B58C-9A1EDE1E8EE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125028" y="3278156"/>
                <a:ext cx="121839" cy="158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5C11472-8686-47E3-A4AD-69417CEB6A1C}"/>
                  </a:ext>
                </a:extLst>
              </p14:cNvPr>
              <p14:cNvContentPartPr/>
              <p14:nvPr/>
            </p14:nvContentPartPr>
            <p14:xfrm>
              <a:off x="10384515" y="2955636"/>
              <a:ext cx="133350" cy="457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5C11472-8686-47E3-A4AD-69417CEB6A1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366495" y="2937818"/>
                <a:ext cx="169030" cy="492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A0B029C-DC23-426C-B318-6B29219448EA}"/>
                  </a:ext>
                </a:extLst>
              </p14:cNvPr>
              <p14:cNvContentPartPr/>
              <p14:nvPr/>
            </p14:nvContentPartPr>
            <p14:xfrm>
              <a:off x="10402454" y="3394363"/>
              <a:ext cx="114299" cy="152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A0B029C-DC23-426C-B318-6B29219448E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84078" y="3376002"/>
                <a:ext cx="150684" cy="1887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3C163C8-C968-44EE-A48E-D456A3C8E723}"/>
                  </a:ext>
                </a:extLst>
              </p14:cNvPr>
              <p14:cNvContentPartPr/>
              <p14:nvPr/>
            </p14:nvContentPartPr>
            <p14:xfrm>
              <a:off x="1298863" y="3703803"/>
              <a:ext cx="9525" cy="9525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3C163C8-C968-44EE-A48E-D456A3C8E723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72405" y="3635767"/>
                <a:ext cx="61913" cy="144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2136C46-F332-47DC-B877-8C1666F8F133}"/>
                  </a:ext>
                </a:extLst>
              </p14:cNvPr>
              <p14:cNvContentPartPr/>
              <p14:nvPr/>
            </p14:nvContentPartPr>
            <p14:xfrm>
              <a:off x="1333499" y="3682999"/>
              <a:ext cx="85725" cy="9525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2136C46-F332-47DC-B877-8C1666F8F13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314944" y="3639704"/>
                <a:ext cx="122464" cy="95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E0AC298-1EB7-4E4F-8F0A-DBD04E1E6274}"/>
                  </a:ext>
                </a:extLst>
              </p14:cNvPr>
              <p14:cNvContentPartPr/>
              <p14:nvPr/>
            </p14:nvContentPartPr>
            <p14:xfrm>
              <a:off x="1593272" y="3659149"/>
              <a:ext cx="171450" cy="28575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E0AC298-1EB7-4E4F-8F0A-DBD04E1E627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75187" y="3637824"/>
                <a:ext cx="207259" cy="70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9AB6C3F-97F4-4BEF-A826-A3D0D36E9DB7}"/>
                  </a:ext>
                </a:extLst>
              </p14:cNvPr>
              <p14:cNvContentPartPr/>
              <p14:nvPr/>
            </p14:nvContentPartPr>
            <p14:xfrm>
              <a:off x="2055090" y="3663320"/>
              <a:ext cx="123825" cy="9525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9AB6C3F-97F4-4BEF-A826-A3D0D36E9DB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036498" y="3651108"/>
                <a:ext cx="160638" cy="3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0EE79CF-95C1-4850-95D4-BB5C641A6704}"/>
                  </a:ext>
                </a:extLst>
              </p14:cNvPr>
              <p14:cNvContentPartPr/>
              <p14:nvPr/>
            </p14:nvContentPartPr>
            <p14:xfrm>
              <a:off x="2476499" y="3692205"/>
              <a:ext cx="180975" cy="1905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0EE79CF-95C1-4850-95D4-BB5C641A670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458365" y="3675196"/>
                <a:ext cx="216880" cy="527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0AF85E1-E03F-46BF-ADE4-05E0950004F2}"/>
                  </a:ext>
                </a:extLst>
              </p14:cNvPr>
              <p14:cNvContentPartPr/>
              <p14:nvPr/>
            </p14:nvContentPartPr>
            <p14:xfrm>
              <a:off x="2909454" y="3697474"/>
              <a:ext cx="238125" cy="5715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0AF85E1-E03F-46BF-ADE4-05E0950004F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891841" y="3679943"/>
                <a:ext cx="272998" cy="91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DC6E7C7-6797-47B6-B7F9-8804BA4805CA}"/>
                  </a:ext>
                </a:extLst>
              </p14:cNvPr>
              <p14:cNvContentPartPr/>
              <p14:nvPr/>
            </p14:nvContentPartPr>
            <p14:xfrm>
              <a:off x="3382818" y="3683094"/>
              <a:ext cx="152400" cy="1905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DC6E7C7-6797-47B6-B7F9-8804BA4805C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65341" y="3663250"/>
                <a:ext cx="187005" cy="58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0445EEC-A949-491D-83FD-B3AAECA5C6E1}"/>
                  </a:ext>
                </a:extLst>
              </p14:cNvPr>
              <p14:cNvContentPartPr/>
              <p14:nvPr/>
            </p14:nvContentPartPr>
            <p14:xfrm>
              <a:off x="3815772" y="3671553"/>
              <a:ext cx="161925" cy="1905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0445EEC-A949-491D-83FD-B3AAECA5C6E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797780" y="3656899"/>
                <a:ext cx="197549" cy="4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56D292D-C3A1-44B0-A72D-1312A2C50D55}"/>
                  </a:ext>
                </a:extLst>
              </p14:cNvPr>
              <p14:cNvContentPartPr/>
              <p14:nvPr/>
            </p14:nvContentPartPr>
            <p14:xfrm>
              <a:off x="4127499" y="3682747"/>
              <a:ext cx="123825" cy="9525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56D292D-C3A1-44B0-A72D-1312A2C50D5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109343" y="3654732"/>
                <a:ext cx="159774" cy="64994"/>
              </a:xfrm>
              <a:prstGeom prst="rect">
                <a:avLst/>
              </a:prstGeom>
            </p:spPr>
          </p:pic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C953F7F3-804E-4DD0-84BC-7959F1E98DB3}"/>
              </a:ext>
            </a:extLst>
          </p:cNvPr>
          <p:cNvPicPr/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751" y="206375"/>
            <a:ext cx="829940" cy="65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06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187C-A802-4D7B-BDB9-E6FA40D0F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365F"/>
                </a:solidFill>
              </a:rPr>
              <a:t>Top Tips for Online Large Lectures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5CED9-AB1D-49A0-8F0C-B32506CD5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0029"/>
            <a:ext cx="9144000" cy="1655762"/>
          </a:xfrm>
        </p:spPr>
        <p:txBody>
          <a:bodyPr/>
          <a:lstStyle/>
          <a:p>
            <a:r>
              <a:rPr lang="en-GB" dirty="0"/>
              <a:t>Caroline Elliott, University of Warwick</a:t>
            </a:r>
          </a:p>
          <a:p>
            <a:r>
              <a:rPr lang="en-GB" dirty="0"/>
              <a:t>&amp;</a:t>
            </a:r>
          </a:p>
          <a:p>
            <a:r>
              <a:rPr lang="en-GB" dirty="0"/>
              <a:t>Dimitra </a:t>
            </a:r>
            <a:r>
              <a:rPr lang="en-GB" dirty="0" err="1"/>
              <a:t>Petropoulou</a:t>
            </a:r>
            <a:r>
              <a:rPr lang="en-GB" dirty="0"/>
              <a:t>, LSE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6B65234-B34C-4042-A2BE-8EB689D08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827" y="5099402"/>
            <a:ext cx="2432359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7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1108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EN Virtual Symposium</vt:lpstr>
      <vt:lpstr>Breakout rooms</vt:lpstr>
      <vt:lpstr>Blended Learning or the Student Journey  3 ways</vt:lpstr>
      <vt:lpstr>Blended Learning – Week X</vt:lpstr>
      <vt:lpstr>Blended Learning – Week X</vt:lpstr>
      <vt:lpstr>PowerPoint Presentation</vt:lpstr>
      <vt:lpstr>PowerPoint Presentation</vt:lpstr>
      <vt:lpstr>PowerPoint Presentation</vt:lpstr>
      <vt:lpstr>Top Tips for Online Large Lectures</vt:lpstr>
      <vt:lpstr>Top Tips for Interactive "Textbooks"</vt:lpstr>
      <vt:lpstr>Top Tips for Online Large Lectures</vt:lpstr>
      <vt:lpstr>Top Tips for Online Large Lectures</vt:lpstr>
      <vt:lpstr>Top Tips for Recorded Lecture Content</vt:lpstr>
      <vt:lpstr>Co-teaching during COVID19</vt:lpstr>
      <vt:lpstr>What we mean by co-teaching</vt:lpstr>
      <vt:lpstr>What we mean by co-teaching</vt:lpstr>
      <vt:lpstr>PowerPoint Presentation</vt:lpstr>
      <vt:lpstr>PowerPoint Presentation</vt:lpstr>
      <vt:lpstr>PowerPoint Presentation</vt:lpstr>
      <vt:lpstr>PowerPoint Presentation</vt:lpstr>
      <vt:lpstr>Managing Student Expectations Reflections from the Pandemic</vt:lpstr>
      <vt:lpstr>What is the issue?</vt:lpstr>
      <vt:lpstr>Reflections from 20/21</vt:lpstr>
      <vt:lpstr>What helps?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Network Virtual Symposium theme 1</dc:title>
  <dc:creator>Ashley Lait</dc:creator>
  <cp:lastModifiedBy>Martin Poulter</cp:lastModifiedBy>
  <cp:revision>56</cp:revision>
  <dcterms:created xsi:type="dcterms:W3CDTF">2020-08-26T14:10:44Z</dcterms:created>
  <dcterms:modified xsi:type="dcterms:W3CDTF">2021-06-17T08:38:31Z</dcterms:modified>
  <cp:category>economics education</cp:category>
</cp:coreProperties>
</file>