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4" r:id="rId3"/>
    <p:sldId id="260" r:id="rId4"/>
    <p:sldId id="261" r:id="rId5"/>
    <p:sldId id="262" r:id="rId6"/>
    <p:sldId id="257" r:id="rId7"/>
    <p:sldId id="259" r:id="rId8"/>
    <p:sldId id="287" r:id="rId9"/>
    <p:sldId id="288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2" r:id="rId20"/>
    <p:sldId id="271" r:id="rId21"/>
    <p:sldId id="273" r:id="rId22"/>
    <p:sldId id="275" r:id="rId23"/>
    <p:sldId id="276" r:id="rId24"/>
    <p:sldId id="277" r:id="rId25"/>
    <p:sldId id="279" r:id="rId26"/>
    <p:sldId id="280" r:id="rId27"/>
    <p:sldId id="278" r:id="rId28"/>
    <p:sldId id="282" r:id="rId29"/>
    <p:sldId id="281" r:id="rId30"/>
    <p:sldId id="290" r:id="rId31"/>
    <p:sldId id="283" r:id="rId32"/>
    <p:sldId id="291" r:id="rId33"/>
    <p:sldId id="284" r:id="rId34"/>
    <p:sldId id="292" r:id="rId35"/>
    <p:sldId id="285" r:id="rId36"/>
    <p:sldId id="293" r:id="rId37"/>
    <p:sldId id="286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502"/>
    <a:srgbClr val="EC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5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0D6B6-EC2E-4775-AE39-BCA06ACD9AB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80F-B56E-46D6-AB06-3BE7B6F210AA}">
      <dgm:prSet phldrT="[Text]"/>
      <dgm:spPr/>
      <dgm:t>
        <a:bodyPr/>
        <a:lstStyle/>
        <a:p>
          <a:r>
            <a:rPr lang="en-US" dirty="0"/>
            <a:t>Early 1990s</a:t>
          </a:r>
        </a:p>
      </dgm:t>
    </dgm:pt>
    <dgm:pt modelId="{8E49E4BD-27D8-4F20-AE09-18CDF02A8806}" type="parTrans" cxnId="{3F1B0D1E-7073-4C40-893E-C5040B7618AD}">
      <dgm:prSet/>
      <dgm:spPr/>
      <dgm:t>
        <a:bodyPr/>
        <a:lstStyle/>
        <a:p>
          <a:endParaRPr lang="en-US"/>
        </a:p>
      </dgm:t>
    </dgm:pt>
    <dgm:pt modelId="{AB9F07F3-DCE8-4136-9D84-CA2076B144A8}" type="sibTrans" cxnId="{3F1B0D1E-7073-4C40-893E-C5040B7618AD}">
      <dgm:prSet/>
      <dgm:spPr/>
      <dgm:t>
        <a:bodyPr/>
        <a:lstStyle/>
        <a:p>
          <a:endParaRPr lang="en-US"/>
        </a:p>
      </dgm:t>
    </dgm:pt>
    <dgm:pt modelId="{A28EC0A9-E433-41A1-A391-0B33722587CD}">
      <dgm:prSet phldrT="[Text]" custT="1"/>
      <dgm:spPr/>
      <dgm:t>
        <a:bodyPr/>
        <a:lstStyle/>
        <a:p>
          <a:r>
            <a:rPr lang="en-US" sz="1800" dirty="0"/>
            <a:t>My college days</a:t>
          </a:r>
        </a:p>
      </dgm:t>
    </dgm:pt>
    <dgm:pt modelId="{00A490E1-ACDB-4384-8E4A-B0058A294437}" type="parTrans" cxnId="{DC04D2B8-C58C-4C18-A518-5E9E785C37D3}">
      <dgm:prSet/>
      <dgm:spPr/>
      <dgm:t>
        <a:bodyPr/>
        <a:lstStyle/>
        <a:p>
          <a:endParaRPr lang="en-US"/>
        </a:p>
      </dgm:t>
    </dgm:pt>
    <dgm:pt modelId="{C058E7CA-CA1F-4924-97B2-AA8450458A7A}" type="sibTrans" cxnId="{DC04D2B8-C58C-4C18-A518-5E9E785C37D3}">
      <dgm:prSet/>
      <dgm:spPr/>
      <dgm:t>
        <a:bodyPr/>
        <a:lstStyle/>
        <a:p>
          <a:endParaRPr lang="en-US"/>
        </a:p>
      </dgm:t>
    </dgm:pt>
    <dgm:pt modelId="{1ED9EA06-2F03-46CD-B9D9-3F9B3B46D431}">
      <dgm:prSet phldrT="[Text]" custT="1"/>
      <dgm:spPr/>
      <dgm:t>
        <a:bodyPr/>
        <a:lstStyle/>
        <a:p>
          <a:r>
            <a:rPr lang="en-US" sz="1800" dirty="0"/>
            <a:t>Brief Recession</a:t>
          </a:r>
        </a:p>
      </dgm:t>
    </dgm:pt>
    <dgm:pt modelId="{01C2F4D6-CD42-4833-9C6C-6C8B5D5BB353}" type="parTrans" cxnId="{A111775C-DAFE-4808-AFEA-A9276F401244}">
      <dgm:prSet/>
      <dgm:spPr/>
      <dgm:t>
        <a:bodyPr/>
        <a:lstStyle/>
        <a:p>
          <a:endParaRPr lang="en-US"/>
        </a:p>
      </dgm:t>
    </dgm:pt>
    <dgm:pt modelId="{D89908D8-3913-4042-BCE4-F2348D806798}" type="sibTrans" cxnId="{A111775C-DAFE-4808-AFEA-A9276F401244}">
      <dgm:prSet/>
      <dgm:spPr/>
      <dgm:t>
        <a:bodyPr/>
        <a:lstStyle/>
        <a:p>
          <a:endParaRPr lang="en-US"/>
        </a:p>
      </dgm:t>
    </dgm:pt>
    <dgm:pt modelId="{F96DA5A0-7784-4030-883A-0E84F042C468}">
      <dgm:prSet phldrT="[Text]"/>
      <dgm:spPr/>
      <dgm:t>
        <a:bodyPr/>
        <a:lstStyle/>
        <a:p>
          <a:r>
            <a:rPr lang="en-US" dirty="0"/>
            <a:t>1993</a:t>
          </a:r>
        </a:p>
      </dgm:t>
    </dgm:pt>
    <dgm:pt modelId="{8444705A-7EE0-438B-9535-8DA20801A735}" type="parTrans" cxnId="{A17E620F-62B6-4E0C-A96B-7EBF6A7CBAED}">
      <dgm:prSet/>
      <dgm:spPr/>
      <dgm:t>
        <a:bodyPr/>
        <a:lstStyle/>
        <a:p>
          <a:endParaRPr lang="en-US"/>
        </a:p>
      </dgm:t>
    </dgm:pt>
    <dgm:pt modelId="{DC29B35C-D057-4E63-A809-2DDB05D41D1A}" type="sibTrans" cxnId="{A17E620F-62B6-4E0C-A96B-7EBF6A7CBAED}">
      <dgm:prSet/>
      <dgm:spPr/>
      <dgm:t>
        <a:bodyPr/>
        <a:lstStyle/>
        <a:p>
          <a:endParaRPr lang="en-US"/>
        </a:p>
      </dgm:t>
    </dgm:pt>
    <dgm:pt modelId="{E27B2B65-9DE8-462F-8D1B-9C3AB27ADD97}">
      <dgm:prSet phldrT="[Text]" custT="1"/>
      <dgm:spPr/>
      <dgm:t>
        <a:bodyPr/>
        <a:lstStyle/>
        <a:p>
          <a:r>
            <a:rPr lang="en-US" sz="1800" dirty="0"/>
            <a:t>Banking Career Starts</a:t>
          </a:r>
        </a:p>
      </dgm:t>
    </dgm:pt>
    <dgm:pt modelId="{0D039542-0FF4-49EA-BDFF-9666ED6A194C}" type="parTrans" cxnId="{62AB28AC-9DBB-41B6-BE41-C57528044451}">
      <dgm:prSet/>
      <dgm:spPr/>
      <dgm:t>
        <a:bodyPr/>
        <a:lstStyle/>
        <a:p>
          <a:endParaRPr lang="en-US"/>
        </a:p>
      </dgm:t>
    </dgm:pt>
    <dgm:pt modelId="{2494E6DE-01DF-4D6C-8D21-0025AC9FCB1F}" type="sibTrans" cxnId="{62AB28AC-9DBB-41B6-BE41-C57528044451}">
      <dgm:prSet/>
      <dgm:spPr/>
      <dgm:t>
        <a:bodyPr/>
        <a:lstStyle/>
        <a:p>
          <a:endParaRPr lang="en-US"/>
        </a:p>
      </dgm:t>
    </dgm:pt>
    <dgm:pt modelId="{79757609-5212-4D00-9488-E5B953DF55C7}">
      <dgm:prSet phldrT="[Text]"/>
      <dgm:spPr/>
      <dgm:t>
        <a:bodyPr/>
        <a:lstStyle/>
        <a:p>
          <a:r>
            <a:rPr lang="en-US" dirty="0"/>
            <a:t>1999</a:t>
          </a:r>
        </a:p>
      </dgm:t>
    </dgm:pt>
    <dgm:pt modelId="{D4DAAF75-2378-4770-8C68-138816EA9277}" type="parTrans" cxnId="{635E0784-6ECA-4B48-ADF5-EF2CBBF7B03F}">
      <dgm:prSet/>
      <dgm:spPr/>
      <dgm:t>
        <a:bodyPr/>
        <a:lstStyle/>
        <a:p>
          <a:endParaRPr lang="en-US"/>
        </a:p>
      </dgm:t>
    </dgm:pt>
    <dgm:pt modelId="{AC12EA3C-858F-4386-BA2F-87CEC7E34268}" type="sibTrans" cxnId="{635E0784-6ECA-4B48-ADF5-EF2CBBF7B03F}">
      <dgm:prSet/>
      <dgm:spPr/>
      <dgm:t>
        <a:bodyPr/>
        <a:lstStyle/>
        <a:p>
          <a:endParaRPr lang="en-US"/>
        </a:p>
      </dgm:t>
    </dgm:pt>
    <dgm:pt modelId="{1894B24D-F46B-4F20-96A3-53A4034FB68B}">
      <dgm:prSet phldrT="[Text]" custT="1"/>
      <dgm:spPr/>
      <dgm:t>
        <a:bodyPr/>
        <a:lstStyle/>
        <a:p>
          <a:r>
            <a:rPr lang="en-US" sz="1800" dirty="0"/>
            <a:t>Bank’s 100</a:t>
          </a:r>
          <a:r>
            <a:rPr lang="en-US" sz="1800" baseline="30000" dirty="0"/>
            <a:t>th</a:t>
          </a:r>
          <a:r>
            <a:rPr lang="en-US" sz="1800" dirty="0"/>
            <a:t> Anniversary</a:t>
          </a:r>
        </a:p>
      </dgm:t>
    </dgm:pt>
    <dgm:pt modelId="{53322E0F-E5BA-4672-AC39-70E0A2AE069C}" type="parTrans" cxnId="{541C28DB-6938-4635-8B05-1FCB3E419595}">
      <dgm:prSet/>
      <dgm:spPr/>
      <dgm:t>
        <a:bodyPr/>
        <a:lstStyle/>
        <a:p>
          <a:endParaRPr lang="en-US"/>
        </a:p>
      </dgm:t>
    </dgm:pt>
    <dgm:pt modelId="{CF4A013E-F075-4F8C-B0C7-EA28718B1608}" type="sibTrans" cxnId="{541C28DB-6938-4635-8B05-1FCB3E419595}">
      <dgm:prSet/>
      <dgm:spPr/>
      <dgm:t>
        <a:bodyPr/>
        <a:lstStyle/>
        <a:p>
          <a:endParaRPr lang="en-US"/>
        </a:p>
      </dgm:t>
    </dgm:pt>
    <dgm:pt modelId="{C6AC6927-A126-4429-BFA8-33668F708538}">
      <dgm:prSet phldrT="[Text]" custT="1"/>
      <dgm:spPr/>
      <dgm:t>
        <a:bodyPr/>
        <a:lstStyle/>
        <a:p>
          <a:r>
            <a:rPr lang="en-US" sz="1800" dirty="0"/>
            <a:t>Irrational Exuberance </a:t>
          </a:r>
        </a:p>
      </dgm:t>
    </dgm:pt>
    <dgm:pt modelId="{6D5C59D9-59CF-4EC6-B70F-138A76767B42}" type="parTrans" cxnId="{4C598F35-73C1-4DC3-868A-24F05BCE710B}">
      <dgm:prSet/>
      <dgm:spPr/>
      <dgm:t>
        <a:bodyPr/>
        <a:lstStyle/>
        <a:p>
          <a:endParaRPr lang="en-US"/>
        </a:p>
      </dgm:t>
    </dgm:pt>
    <dgm:pt modelId="{9E360DE7-07DD-4F09-9826-C234AFC9BBD4}" type="sibTrans" cxnId="{4C598F35-73C1-4DC3-868A-24F05BCE710B}">
      <dgm:prSet/>
      <dgm:spPr/>
      <dgm:t>
        <a:bodyPr/>
        <a:lstStyle/>
        <a:p>
          <a:endParaRPr lang="en-US"/>
        </a:p>
      </dgm:t>
    </dgm:pt>
    <dgm:pt modelId="{08246C7A-2AB1-471A-921B-CE5316CF58CB}">
      <dgm:prSet phldrT="[Text]" custT="1"/>
      <dgm:spPr/>
      <dgm:t>
        <a:bodyPr/>
        <a:lstStyle/>
        <a:p>
          <a:r>
            <a:rPr lang="en-US" sz="1800" dirty="0"/>
            <a:t>Dot Com Era</a:t>
          </a:r>
        </a:p>
      </dgm:t>
    </dgm:pt>
    <dgm:pt modelId="{3A50A57E-59A6-444A-B612-BDF95FC95EC1}" type="parTrans" cxnId="{3FF7F441-0034-4AE1-92B5-1EED43D0760B}">
      <dgm:prSet/>
      <dgm:spPr/>
      <dgm:t>
        <a:bodyPr/>
        <a:lstStyle/>
        <a:p>
          <a:endParaRPr lang="en-US"/>
        </a:p>
      </dgm:t>
    </dgm:pt>
    <dgm:pt modelId="{27695815-E937-42AB-B3F7-2144DB9E73DB}" type="sibTrans" cxnId="{3FF7F441-0034-4AE1-92B5-1EED43D0760B}">
      <dgm:prSet/>
      <dgm:spPr/>
      <dgm:t>
        <a:bodyPr/>
        <a:lstStyle/>
        <a:p>
          <a:endParaRPr lang="en-US"/>
        </a:p>
      </dgm:t>
    </dgm:pt>
    <dgm:pt modelId="{780B0044-7F3C-4BE5-BD66-BACD84F940C6}" type="pres">
      <dgm:prSet presAssocID="{A7A0D6B6-EC2E-4775-AE39-BCA06ACD9AB2}" presName="theList" presStyleCnt="0">
        <dgm:presLayoutVars>
          <dgm:dir/>
          <dgm:animLvl val="lvl"/>
          <dgm:resizeHandles val="exact"/>
        </dgm:presLayoutVars>
      </dgm:prSet>
      <dgm:spPr/>
    </dgm:pt>
    <dgm:pt modelId="{65DF209C-98BF-499F-A3C7-C4C849B3BFC2}" type="pres">
      <dgm:prSet presAssocID="{0007880F-B56E-46D6-AB06-3BE7B6F210AA}" presName="compNode" presStyleCnt="0"/>
      <dgm:spPr/>
    </dgm:pt>
    <dgm:pt modelId="{715ED9C3-3768-4B75-A4E0-820A21192EB6}" type="pres">
      <dgm:prSet presAssocID="{0007880F-B56E-46D6-AB06-3BE7B6F210AA}" presName="noGeometry" presStyleCnt="0"/>
      <dgm:spPr/>
    </dgm:pt>
    <dgm:pt modelId="{8310347A-DD64-4CDC-9607-315932EBC13D}" type="pres">
      <dgm:prSet presAssocID="{0007880F-B56E-46D6-AB06-3BE7B6F210AA}" presName="childTextVisible" presStyleLbl="bgAccFollowNode1" presStyleIdx="0" presStyleCnt="3" custScaleX="214790" custScaleY="111344" custLinFactNeighborX="4106" custLinFactNeighborY="-60809">
        <dgm:presLayoutVars>
          <dgm:bulletEnabled val="1"/>
        </dgm:presLayoutVars>
      </dgm:prSet>
      <dgm:spPr/>
    </dgm:pt>
    <dgm:pt modelId="{984C06E4-4F62-4807-879B-772A3791364F}" type="pres">
      <dgm:prSet presAssocID="{0007880F-B56E-46D6-AB06-3BE7B6F210AA}" presName="childTextHidden" presStyleLbl="bgAccFollowNode1" presStyleIdx="0" presStyleCnt="3"/>
      <dgm:spPr/>
    </dgm:pt>
    <dgm:pt modelId="{5DC93AB6-4991-488E-96F8-04272868E9CF}" type="pres">
      <dgm:prSet presAssocID="{0007880F-B56E-46D6-AB06-3BE7B6F210AA}" presName="parentText" presStyleLbl="node1" presStyleIdx="0" presStyleCnt="3" custLinFactNeighborX="-64973" custLinFactNeighborY="-99095">
        <dgm:presLayoutVars>
          <dgm:chMax val="1"/>
          <dgm:bulletEnabled val="1"/>
        </dgm:presLayoutVars>
      </dgm:prSet>
      <dgm:spPr/>
    </dgm:pt>
    <dgm:pt modelId="{D6A2BA5B-B3FE-4EB1-AB49-EF49B44AD58D}" type="pres">
      <dgm:prSet presAssocID="{0007880F-B56E-46D6-AB06-3BE7B6F210AA}" presName="aSpace" presStyleCnt="0"/>
      <dgm:spPr/>
    </dgm:pt>
    <dgm:pt modelId="{06E0A7A1-A10F-413C-86FD-F16532E05C85}" type="pres">
      <dgm:prSet presAssocID="{F96DA5A0-7784-4030-883A-0E84F042C468}" presName="compNode" presStyleCnt="0"/>
      <dgm:spPr/>
    </dgm:pt>
    <dgm:pt modelId="{C36E65E5-69CF-46AC-BF78-8C6BF4B5CA1A}" type="pres">
      <dgm:prSet presAssocID="{F96DA5A0-7784-4030-883A-0E84F042C468}" presName="noGeometry" presStyleCnt="0"/>
      <dgm:spPr/>
    </dgm:pt>
    <dgm:pt modelId="{8A880E15-AA59-42FB-8013-AF15FA7F22E8}" type="pres">
      <dgm:prSet presAssocID="{F96DA5A0-7784-4030-883A-0E84F042C468}" presName="childTextVisible" presStyleLbl="bgAccFollowNode1" presStyleIdx="1" presStyleCnt="3" custScaleX="148614" custScaleY="96461" custLinFactNeighborX="-31348" custLinFactNeighborY="27038">
        <dgm:presLayoutVars>
          <dgm:bulletEnabled val="1"/>
        </dgm:presLayoutVars>
      </dgm:prSet>
      <dgm:spPr/>
    </dgm:pt>
    <dgm:pt modelId="{52A04129-6D68-45A3-A865-E71A1FF21BC7}" type="pres">
      <dgm:prSet presAssocID="{F96DA5A0-7784-4030-883A-0E84F042C468}" presName="childTextHidden" presStyleLbl="bgAccFollowNode1" presStyleIdx="1" presStyleCnt="3"/>
      <dgm:spPr/>
    </dgm:pt>
    <dgm:pt modelId="{E9E06D0E-AA2C-48F6-98FE-F2468DA42029}" type="pres">
      <dgm:prSet presAssocID="{F96DA5A0-7784-4030-883A-0E84F042C468}" presName="parentText" presStyleLbl="node1" presStyleIdx="1" presStyleCnt="3" custLinFactX="-6129" custLinFactNeighborX="-100000" custLinFactNeighborY="35359">
        <dgm:presLayoutVars>
          <dgm:chMax val="1"/>
          <dgm:bulletEnabled val="1"/>
        </dgm:presLayoutVars>
      </dgm:prSet>
      <dgm:spPr/>
    </dgm:pt>
    <dgm:pt modelId="{D4441FC3-FA1D-49B9-89A6-E054D9D65346}" type="pres">
      <dgm:prSet presAssocID="{F96DA5A0-7784-4030-883A-0E84F042C468}" presName="aSpace" presStyleCnt="0"/>
      <dgm:spPr/>
    </dgm:pt>
    <dgm:pt modelId="{008CC848-FDF1-4E95-86E3-48BE53AE6D85}" type="pres">
      <dgm:prSet presAssocID="{79757609-5212-4D00-9488-E5B953DF55C7}" presName="compNode" presStyleCnt="0"/>
      <dgm:spPr/>
    </dgm:pt>
    <dgm:pt modelId="{C8703A2F-1D35-4275-989F-3BB0E0774A7E}" type="pres">
      <dgm:prSet presAssocID="{79757609-5212-4D00-9488-E5B953DF55C7}" presName="noGeometry" presStyleCnt="0"/>
      <dgm:spPr/>
    </dgm:pt>
    <dgm:pt modelId="{22F99FA6-7ACE-4D78-BD22-A33CB035C137}" type="pres">
      <dgm:prSet presAssocID="{79757609-5212-4D00-9488-E5B953DF55C7}" presName="childTextVisible" presStyleLbl="bgAccFollowNode1" presStyleIdx="2" presStyleCnt="3" custScaleX="250671" custScaleY="179034" custLinFactNeighborX="-16345" custLinFactNeighborY="74063">
        <dgm:presLayoutVars>
          <dgm:bulletEnabled val="1"/>
        </dgm:presLayoutVars>
      </dgm:prSet>
      <dgm:spPr/>
    </dgm:pt>
    <dgm:pt modelId="{1482A352-056C-43CF-AC19-77834B5F223E}" type="pres">
      <dgm:prSet presAssocID="{79757609-5212-4D00-9488-E5B953DF55C7}" presName="childTextHidden" presStyleLbl="bgAccFollowNode1" presStyleIdx="2" presStyleCnt="3"/>
      <dgm:spPr/>
    </dgm:pt>
    <dgm:pt modelId="{218C599C-D69C-4ED0-A792-11E112B75E12}" type="pres">
      <dgm:prSet presAssocID="{79757609-5212-4D00-9488-E5B953DF55C7}" presName="parentText" presStyleLbl="node1" presStyleIdx="2" presStyleCnt="3" custLinFactX="-36961" custLinFactY="24995" custLinFactNeighborX="-100000" custLinFactNeighborY="100000">
        <dgm:presLayoutVars>
          <dgm:chMax val="1"/>
          <dgm:bulletEnabled val="1"/>
        </dgm:presLayoutVars>
      </dgm:prSet>
      <dgm:spPr/>
    </dgm:pt>
  </dgm:ptLst>
  <dgm:cxnLst>
    <dgm:cxn modelId="{C6486F08-33A8-4F98-8C10-32E564BA238B}" type="presOf" srcId="{79757609-5212-4D00-9488-E5B953DF55C7}" destId="{218C599C-D69C-4ED0-A792-11E112B75E12}" srcOrd="0" destOrd="0" presId="urn:microsoft.com/office/officeart/2005/8/layout/hProcess6"/>
    <dgm:cxn modelId="{5B7D030F-A44F-4B6F-836E-2F8CE8A33316}" type="presOf" srcId="{C6AC6927-A126-4429-BFA8-33668F708538}" destId="{22F99FA6-7ACE-4D78-BD22-A33CB035C137}" srcOrd="0" destOrd="1" presId="urn:microsoft.com/office/officeart/2005/8/layout/hProcess6"/>
    <dgm:cxn modelId="{A17E620F-62B6-4E0C-A96B-7EBF6A7CBAED}" srcId="{A7A0D6B6-EC2E-4775-AE39-BCA06ACD9AB2}" destId="{F96DA5A0-7784-4030-883A-0E84F042C468}" srcOrd="1" destOrd="0" parTransId="{8444705A-7EE0-438B-9535-8DA20801A735}" sibTransId="{DC29B35C-D057-4E63-A809-2DDB05D41D1A}"/>
    <dgm:cxn modelId="{3F1B0D1E-7073-4C40-893E-C5040B7618AD}" srcId="{A7A0D6B6-EC2E-4775-AE39-BCA06ACD9AB2}" destId="{0007880F-B56E-46D6-AB06-3BE7B6F210AA}" srcOrd="0" destOrd="0" parTransId="{8E49E4BD-27D8-4F20-AE09-18CDF02A8806}" sibTransId="{AB9F07F3-DCE8-4136-9D84-CA2076B144A8}"/>
    <dgm:cxn modelId="{276E7132-8EC1-473B-B9F8-38CA370E4B65}" type="presOf" srcId="{1894B24D-F46B-4F20-96A3-53A4034FB68B}" destId="{1482A352-056C-43CF-AC19-77834B5F223E}" srcOrd="1" destOrd="0" presId="urn:microsoft.com/office/officeart/2005/8/layout/hProcess6"/>
    <dgm:cxn modelId="{4C598F35-73C1-4DC3-868A-24F05BCE710B}" srcId="{79757609-5212-4D00-9488-E5B953DF55C7}" destId="{C6AC6927-A126-4429-BFA8-33668F708538}" srcOrd="1" destOrd="0" parTransId="{6D5C59D9-59CF-4EC6-B70F-138A76767B42}" sibTransId="{9E360DE7-07DD-4F09-9826-C234AFC9BBD4}"/>
    <dgm:cxn modelId="{A111775C-DAFE-4808-AFEA-A9276F401244}" srcId="{0007880F-B56E-46D6-AB06-3BE7B6F210AA}" destId="{1ED9EA06-2F03-46CD-B9D9-3F9B3B46D431}" srcOrd="1" destOrd="0" parTransId="{01C2F4D6-CD42-4833-9C6C-6C8B5D5BB353}" sibTransId="{D89908D8-3913-4042-BCE4-F2348D806798}"/>
    <dgm:cxn modelId="{3FF7F441-0034-4AE1-92B5-1EED43D0760B}" srcId="{79757609-5212-4D00-9488-E5B953DF55C7}" destId="{08246C7A-2AB1-471A-921B-CE5316CF58CB}" srcOrd="2" destOrd="0" parTransId="{3A50A57E-59A6-444A-B612-BDF95FC95EC1}" sibTransId="{27695815-E937-42AB-B3F7-2144DB9E73DB}"/>
    <dgm:cxn modelId="{870B3745-D056-41ED-8FDC-83382919333B}" type="presOf" srcId="{1ED9EA06-2F03-46CD-B9D9-3F9B3B46D431}" destId="{984C06E4-4F62-4807-879B-772A3791364F}" srcOrd="1" destOrd="1" presId="urn:microsoft.com/office/officeart/2005/8/layout/hProcess6"/>
    <dgm:cxn modelId="{6E5A9D45-E088-4B32-9DAF-5FF141F400A7}" type="presOf" srcId="{1894B24D-F46B-4F20-96A3-53A4034FB68B}" destId="{22F99FA6-7ACE-4D78-BD22-A33CB035C137}" srcOrd="0" destOrd="0" presId="urn:microsoft.com/office/officeart/2005/8/layout/hProcess6"/>
    <dgm:cxn modelId="{94B6F347-7A1B-4DF4-AC71-DFD767C96C1A}" type="presOf" srcId="{08246C7A-2AB1-471A-921B-CE5316CF58CB}" destId="{1482A352-056C-43CF-AC19-77834B5F223E}" srcOrd="1" destOrd="2" presId="urn:microsoft.com/office/officeart/2005/8/layout/hProcess6"/>
    <dgm:cxn modelId="{70C45E56-62F9-49A0-84B9-12D1D89542BD}" type="presOf" srcId="{08246C7A-2AB1-471A-921B-CE5316CF58CB}" destId="{22F99FA6-7ACE-4D78-BD22-A33CB035C137}" srcOrd="0" destOrd="2" presId="urn:microsoft.com/office/officeart/2005/8/layout/hProcess6"/>
    <dgm:cxn modelId="{D1AA3E7C-1605-4CCC-892C-0994C5795F51}" type="presOf" srcId="{C6AC6927-A126-4429-BFA8-33668F708538}" destId="{1482A352-056C-43CF-AC19-77834B5F223E}" srcOrd="1" destOrd="1" presId="urn:microsoft.com/office/officeart/2005/8/layout/hProcess6"/>
    <dgm:cxn modelId="{635E0784-6ECA-4B48-ADF5-EF2CBBF7B03F}" srcId="{A7A0D6B6-EC2E-4775-AE39-BCA06ACD9AB2}" destId="{79757609-5212-4D00-9488-E5B953DF55C7}" srcOrd="2" destOrd="0" parTransId="{D4DAAF75-2378-4770-8C68-138816EA9277}" sibTransId="{AC12EA3C-858F-4386-BA2F-87CEC7E34268}"/>
    <dgm:cxn modelId="{925E4C87-DC83-4CF2-A7A1-2ADF37D97DBF}" type="presOf" srcId="{A7A0D6B6-EC2E-4775-AE39-BCA06ACD9AB2}" destId="{780B0044-7F3C-4BE5-BD66-BACD84F940C6}" srcOrd="0" destOrd="0" presId="urn:microsoft.com/office/officeart/2005/8/layout/hProcess6"/>
    <dgm:cxn modelId="{3B4279A7-2653-49BE-8416-3CCE88EAEA30}" type="presOf" srcId="{E27B2B65-9DE8-462F-8D1B-9C3AB27ADD97}" destId="{8A880E15-AA59-42FB-8013-AF15FA7F22E8}" srcOrd="0" destOrd="0" presId="urn:microsoft.com/office/officeart/2005/8/layout/hProcess6"/>
    <dgm:cxn modelId="{62AB28AC-9DBB-41B6-BE41-C57528044451}" srcId="{F96DA5A0-7784-4030-883A-0E84F042C468}" destId="{E27B2B65-9DE8-462F-8D1B-9C3AB27ADD97}" srcOrd="0" destOrd="0" parTransId="{0D039542-0FF4-49EA-BDFF-9666ED6A194C}" sibTransId="{2494E6DE-01DF-4D6C-8D21-0025AC9FCB1F}"/>
    <dgm:cxn modelId="{DC04D2B8-C58C-4C18-A518-5E9E785C37D3}" srcId="{0007880F-B56E-46D6-AB06-3BE7B6F210AA}" destId="{A28EC0A9-E433-41A1-A391-0B33722587CD}" srcOrd="0" destOrd="0" parTransId="{00A490E1-ACDB-4384-8E4A-B0058A294437}" sibTransId="{C058E7CA-CA1F-4924-97B2-AA8450458A7A}"/>
    <dgm:cxn modelId="{7191E1BE-0A29-4AAC-A453-D6A3938E9C6F}" type="presOf" srcId="{E27B2B65-9DE8-462F-8D1B-9C3AB27ADD97}" destId="{52A04129-6D68-45A3-A865-E71A1FF21BC7}" srcOrd="1" destOrd="0" presId="urn:microsoft.com/office/officeart/2005/8/layout/hProcess6"/>
    <dgm:cxn modelId="{8B8552C4-C433-441B-AF70-DBCDC748DF2C}" type="presOf" srcId="{F96DA5A0-7784-4030-883A-0E84F042C468}" destId="{E9E06D0E-AA2C-48F6-98FE-F2468DA42029}" srcOrd="0" destOrd="0" presId="urn:microsoft.com/office/officeart/2005/8/layout/hProcess6"/>
    <dgm:cxn modelId="{D1A71AD0-60A1-46BF-A845-4D3FDB5C20F8}" type="presOf" srcId="{A28EC0A9-E433-41A1-A391-0B33722587CD}" destId="{984C06E4-4F62-4807-879B-772A3791364F}" srcOrd="1" destOrd="0" presId="urn:microsoft.com/office/officeart/2005/8/layout/hProcess6"/>
    <dgm:cxn modelId="{BC6478D1-7117-44B1-A4AC-D2174BA55391}" type="presOf" srcId="{1ED9EA06-2F03-46CD-B9D9-3F9B3B46D431}" destId="{8310347A-DD64-4CDC-9607-315932EBC13D}" srcOrd="0" destOrd="1" presId="urn:microsoft.com/office/officeart/2005/8/layout/hProcess6"/>
    <dgm:cxn modelId="{541C28DB-6938-4635-8B05-1FCB3E419595}" srcId="{79757609-5212-4D00-9488-E5B953DF55C7}" destId="{1894B24D-F46B-4F20-96A3-53A4034FB68B}" srcOrd="0" destOrd="0" parTransId="{53322E0F-E5BA-4672-AC39-70E0A2AE069C}" sibTransId="{CF4A013E-F075-4F8C-B0C7-EA28718B1608}"/>
    <dgm:cxn modelId="{480A08E3-70AC-412A-BE3C-53D8C4DF61FA}" type="presOf" srcId="{0007880F-B56E-46D6-AB06-3BE7B6F210AA}" destId="{5DC93AB6-4991-488E-96F8-04272868E9CF}" srcOrd="0" destOrd="0" presId="urn:microsoft.com/office/officeart/2005/8/layout/hProcess6"/>
    <dgm:cxn modelId="{52292EF3-EE3C-44AD-8EDD-6B3336932D48}" type="presOf" srcId="{A28EC0A9-E433-41A1-A391-0B33722587CD}" destId="{8310347A-DD64-4CDC-9607-315932EBC13D}" srcOrd="0" destOrd="0" presId="urn:microsoft.com/office/officeart/2005/8/layout/hProcess6"/>
    <dgm:cxn modelId="{74A5272C-FFC3-48B2-9BE6-B6316513FC9B}" type="presParOf" srcId="{780B0044-7F3C-4BE5-BD66-BACD84F940C6}" destId="{65DF209C-98BF-499F-A3C7-C4C849B3BFC2}" srcOrd="0" destOrd="0" presId="urn:microsoft.com/office/officeart/2005/8/layout/hProcess6"/>
    <dgm:cxn modelId="{04DDB287-A759-4CC9-ABA4-D8FBFDF67942}" type="presParOf" srcId="{65DF209C-98BF-499F-A3C7-C4C849B3BFC2}" destId="{715ED9C3-3768-4B75-A4E0-820A21192EB6}" srcOrd="0" destOrd="0" presId="urn:microsoft.com/office/officeart/2005/8/layout/hProcess6"/>
    <dgm:cxn modelId="{65F84AC5-FEDE-4E98-8CEC-7DEBE1FDD9B4}" type="presParOf" srcId="{65DF209C-98BF-499F-A3C7-C4C849B3BFC2}" destId="{8310347A-DD64-4CDC-9607-315932EBC13D}" srcOrd="1" destOrd="0" presId="urn:microsoft.com/office/officeart/2005/8/layout/hProcess6"/>
    <dgm:cxn modelId="{31A1D912-2AEC-4CC4-BF38-CCFCD1E659ED}" type="presParOf" srcId="{65DF209C-98BF-499F-A3C7-C4C849B3BFC2}" destId="{984C06E4-4F62-4807-879B-772A3791364F}" srcOrd="2" destOrd="0" presId="urn:microsoft.com/office/officeart/2005/8/layout/hProcess6"/>
    <dgm:cxn modelId="{E1AC896D-F712-444D-B06E-1776D66C9BA9}" type="presParOf" srcId="{65DF209C-98BF-499F-A3C7-C4C849B3BFC2}" destId="{5DC93AB6-4991-488E-96F8-04272868E9CF}" srcOrd="3" destOrd="0" presId="urn:microsoft.com/office/officeart/2005/8/layout/hProcess6"/>
    <dgm:cxn modelId="{D71252B4-E3F2-4D49-A0D7-53547AC048A8}" type="presParOf" srcId="{780B0044-7F3C-4BE5-BD66-BACD84F940C6}" destId="{D6A2BA5B-B3FE-4EB1-AB49-EF49B44AD58D}" srcOrd="1" destOrd="0" presId="urn:microsoft.com/office/officeart/2005/8/layout/hProcess6"/>
    <dgm:cxn modelId="{D8496AD2-0702-433F-BF06-894A46454D18}" type="presParOf" srcId="{780B0044-7F3C-4BE5-BD66-BACD84F940C6}" destId="{06E0A7A1-A10F-413C-86FD-F16532E05C85}" srcOrd="2" destOrd="0" presId="urn:microsoft.com/office/officeart/2005/8/layout/hProcess6"/>
    <dgm:cxn modelId="{3F6C166C-A0E0-496A-B3A7-0B0BCE40064E}" type="presParOf" srcId="{06E0A7A1-A10F-413C-86FD-F16532E05C85}" destId="{C36E65E5-69CF-46AC-BF78-8C6BF4B5CA1A}" srcOrd="0" destOrd="0" presId="urn:microsoft.com/office/officeart/2005/8/layout/hProcess6"/>
    <dgm:cxn modelId="{10032963-15EF-4E8F-A417-1667F6CD6F68}" type="presParOf" srcId="{06E0A7A1-A10F-413C-86FD-F16532E05C85}" destId="{8A880E15-AA59-42FB-8013-AF15FA7F22E8}" srcOrd="1" destOrd="0" presId="urn:microsoft.com/office/officeart/2005/8/layout/hProcess6"/>
    <dgm:cxn modelId="{B0EC0E1A-23E3-4637-86B0-D8140BFB4A14}" type="presParOf" srcId="{06E0A7A1-A10F-413C-86FD-F16532E05C85}" destId="{52A04129-6D68-45A3-A865-E71A1FF21BC7}" srcOrd="2" destOrd="0" presId="urn:microsoft.com/office/officeart/2005/8/layout/hProcess6"/>
    <dgm:cxn modelId="{A034172D-9040-4DFB-A33D-235C590C0FED}" type="presParOf" srcId="{06E0A7A1-A10F-413C-86FD-F16532E05C85}" destId="{E9E06D0E-AA2C-48F6-98FE-F2468DA42029}" srcOrd="3" destOrd="0" presId="urn:microsoft.com/office/officeart/2005/8/layout/hProcess6"/>
    <dgm:cxn modelId="{A353842E-5258-4C20-8BC3-94640B00898F}" type="presParOf" srcId="{780B0044-7F3C-4BE5-BD66-BACD84F940C6}" destId="{D4441FC3-FA1D-49B9-89A6-E054D9D65346}" srcOrd="3" destOrd="0" presId="urn:microsoft.com/office/officeart/2005/8/layout/hProcess6"/>
    <dgm:cxn modelId="{5118181E-2968-42DC-98B1-94E54EA73D5F}" type="presParOf" srcId="{780B0044-7F3C-4BE5-BD66-BACD84F940C6}" destId="{008CC848-FDF1-4E95-86E3-48BE53AE6D85}" srcOrd="4" destOrd="0" presId="urn:microsoft.com/office/officeart/2005/8/layout/hProcess6"/>
    <dgm:cxn modelId="{8334987B-0CD1-4FD8-BF2D-EFACB846388D}" type="presParOf" srcId="{008CC848-FDF1-4E95-86E3-48BE53AE6D85}" destId="{C8703A2F-1D35-4275-989F-3BB0E0774A7E}" srcOrd="0" destOrd="0" presId="urn:microsoft.com/office/officeart/2005/8/layout/hProcess6"/>
    <dgm:cxn modelId="{50D6D667-8230-4EDB-BBBA-7FB1F4EEC5F2}" type="presParOf" srcId="{008CC848-FDF1-4E95-86E3-48BE53AE6D85}" destId="{22F99FA6-7ACE-4D78-BD22-A33CB035C137}" srcOrd="1" destOrd="0" presId="urn:microsoft.com/office/officeart/2005/8/layout/hProcess6"/>
    <dgm:cxn modelId="{03A3493C-A4D7-4314-B156-C512BED7E138}" type="presParOf" srcId="{008CC848-FDF1-4E95-86E3-48BE53AE6D85}" destId="{1482A352-056C-43CF-AC19-77834B5F223E}" srcOrd="2" destOrd="0" presId="urn:microsoft.com/office/officeart/2005/8/layout/hProcess6"/>
    <dgm:cxn modelId="{657B90BF-42D9-4D76-9F11-801C36019748}" type="presParOf" srcId="{008CC848-FDF1-4E95-86E3-48BE53AE6D85}" destId="{218C599C-D69C-4ED0-A792-11E112B75E1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0D6B6-EC2E-4775-AE39-BCA06ACD9AB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80F-B56E-46D6-AB06-3BE7B6F210AA}">
      <dgm:prSet phldrT="[Text]"/>
      <dgm:spPr/>
      <dgm:t>
        <a:bodyPr/>
        <a:lstStyle/>
        <a:p>
          <a:r>
            <a:rPr lang="en-US" dirty="0"/>
            <a:t>2006</a:t>
          </a:r>
        </a:p>
      </dgm:t>
    </dgm:pt>
    <dgm:pt modelId="{8E49E4BD-27D8-4F20-AE09-18CDF02A8806}" type="parTrans" cxnId="{3F1B0D1E-7073-4C40-893E-C5040B7618AD}">
      <dgm:prSet/>
      <dgm:spPr/>
      <dgm:t>
        <a:bodyPr/>
        <a:lstStyle/>
        <a:p>
          <a:endParaRPr lang="en-US"/>
        </a:p>
      </dgm:t>
    </dgm:pt>
    <dgm:pt modelId="{AB9F07F3-DCE8-4136-9D84-CA2076B144A8}" type="sibTrans" cxnId="{3F1B0D1E-7073-4C40-893E-C5040B7618AD}">
      <dgm:prSet/>
      <dgm:spPr/>
      <dgm:t>
        <a:bodyPr/>
        <a:lstStyle/>
        <a:p>
          <a:endParaRPr lang="en-US"/>
        </a:p>
      </dgm:t>
    </dgm:pt>
    <dgm:pt modelId="{A28EC0A9-E433-41A1-A391-0B33722587CD}">
      <dgm:prSet phldrT="[Text]" custT="1"/>
      <dgm:spPr/>
      <dgm:t>
        <a:bodyPr/>
        <a:lstStyle/>
        <a:p>
          <a:r>
            <a:rPr lang="en-US" sz="1800" dirty="0"/>
            <a:t>Record Bank Net Income</a:t>
          </a:r>
        </a:p>
      </dgm:t>
    </dgm:pt>
    <dgm:pt modelId="{00A490E1-ACDB-4384-8E4A-B0058A294437}" type="parTrans" cxnId="{DC04D2B8-C58C-4C18-A518-5E9E785C37D3}">
      <dgm:prSet/>
      <dgm:spPr/>
      <dgm:t>
        <a:bodyPr/>
        <a:lstStyle/>
        <a:p>
          <a:endParaRPr lang="en-US"/>
        </a:p>
      </dgm:t>
    </dgm:pt>
    <dgm:pt modelId="{C058E7CA-CA1F-4924-97B2-AA8450458A7A}" type="sibTrans" cxnId="{DC04D2B8-C58C-4C18-A518-5E9E785C37D3}">
      <dgm:prSet/>
      <dgm:spPr/>
      <dgm:t>
        <a:bodyPr/>
        <a:lstStyle/>
        <a:p>
          <a:endParaRPr lang="en-US"/>
        </a:p>
      </dgm:t>
    </dgm:pt>
    <dgm:pt modelId="{1ED9EA06-2F03-46CD-B9D9-3F9B3B46D431}">
      <dgm:prSet phldrT="[Text]" custT="1"/>
      <dgm:spPr/>
      <dgm:t>
        <a:bodyPr/>
        <a:lstStyle/>
        <a:p>
          <a:r>
            <a:rPr lang="en-US" sz="1800" dirty="0"/>
            <a:t>Housing Construction Lending</a:t>
          </a:r>
        </a:p>
      </dgm:t>
    </dgm:pt>
    <dgm:pt modelId="{01C2F4D6-CD42-4833-9C6C-6C8B5D5BB353}" type="parTrans" cxnId="{A111775C-DAFE-4808-AFEA-A9276F401244}">
      <dgm:prSet/>
      <dgm:spPr/>
      <dgm:t>
        <a:bodyPr/>
        <a:lstStyle/>
        <a:p>
          <a:endParaRPr lang="en-US"/>
        </a:p>
      </dgm:t>
    </dgm:pt>
    <dgm:pt modelId="{D89908D8-3913-4042-BCE4-F2348D806798}" type="sibTrans" cxnId="{A111775C-DAFE-4808-AFEA-A9276F401244}">
      <dgm:prSet/>
      <dgm:spPr/>
      <dgm:t>
        <a:bodyPr/>
        <a:lstStyle/>
        <a:p>
          <a:endParaRPr lang="en-US"/>
        </a:p>
      </dgm:t>
    </dgm:pt>
    <dgm:pt modelId="{F96DA5A0-7784-4030-883A-0E84F042C468}">
      <dgm:prSet phldrT="[Text]"/>
      <dgm:spPr/>
      <dgm:t>
        <a:bodyPr/>
        <a:lstStyle/>
        <a:p>
          <a:r>
            <a:rPr lang="en-US" dirty="0"/>
            <a:t>Fall 2007</a:t>
          </a:r>
        </a:p>
      </dgm:t>
    </dgm:pt>
    <dgm:pt modelId="{8444705A-7EE0-438B-9535-8DA20801A735}" type="parTrans" cxnId="{A17E620F-62B6-4E0C-A96B-7EBF6A7CBAED}">
      <dgm:prSet/>
      <dgm:spPr/>
      <dgm:t>
        <a:bodyPr/>
        <a:lstStyle/>
        <a:p>
          <a:endParaRPr lang="en-US"/>
        </a:p>
      </dgm:t>
    </dgm:pt>
    <dgm:pt modelId="{DC29B35C-D057-4E63-A809-2DDB05D41D1A}" type="sibTrans" cxnId="{A17E620F-62B6-4E0C-A96B-7EBF6A7CBAED}">
      <dgm:prSet/>
      <dgm:spPr/>
      <dgm:t>
        <a:bodyPr/>
        <a:lstStyle/>
        <a:p>
          <a:endParaRPr lang="en-US"/>
        </a:p>
      </dgm:t>
    </dgm:pt>
    <dgm:pt modelId="{E27B2B65-9DE8-462F-8D1B-9C3AB27ADD97}">
      <dgm:prSet phldrT="[Text]" custT="1"/>
      <dgm:spPr/>
      <dgm:t>
        <a:bodyPr/>
        <a:lstStyle/>
        <a:p>
          <a:r>
            <a:rPr lang="en-US" sz="1800" dirty="0"/>
            <a:t>First Fed Challenge Team</a:t>
          </a:r>
        </a:p>
      </dgm:t>
    </dgm:pt>
    <dgm:pt modelId="{0D039542-0FF4-49EA-BDFF-9666ED6A194C}" type="parTrans" cxnId="{62AB28AC-9DBB-41B6-BE41-C57528044451}">
      <dgm:prSet/>
      <dgm:spPr/>
      <dgm:t>
        <a:bodyPr/>
        <a:lstStyle/>
        <a:p>
          <a:endParaRPr lang="en-US"/>
        </a:p>
      </dgm:t>
    </dgm:pt>
    <dgm:pt modelId="{2494E6DE-01DF-4D6C-8D21-0025AC9FCB1F}" type="sibTrans" cxnId="{62AB28AC-9DBB-41B6-BE41-C57528044451}">
      <dgm:prSet/>
      <dgm:spPr/>
      <dgm:t>
        <a:bodyPr/>
        <a:lstStyle/>
        <a:p>
          <a:endParaRPr lang="en-US"/>
        </a:p>
      </dgm:t>
    </dgm:pt>
    <dgm:pt modelId="{79757609-5212-4D00-9488-E5B953DF55C7}">
      <dgm:prSet phldrT="[Text]"/>
      <dgm:spPr/>
      <dgm:t>
        <a:bodyPr/>
        <a:lstStyle/>
        <a:p>
          <a:r>
            <a:rPr lang="en-US" dirty="0"/>
            <a:t>2007-2009</a:t>
          </a:r>
        </a:p>
      </dgm:t>
    </dgm:pt>
    <dgm:pt modelId="{D4DAAF75-2378-4770-8C68-138816EA9277}" type="parTrans" cxnId="{635E0784-6ECA-4B48-ADF5-EF2CBBF7B03F}">
      <dgm:prSet/>
      <dgm:spPr/>
      <dgm:t>
        <a:bodyPr/>
        <a:lstStyle/>
        <a:p>
          <a:endParaRPr lang="en-US"/>
        </a:p>
      </dgm:t>
    </dgm:pt>
    <dgm:pt modelId="{AC12EA3C-858F-4386-BA2F-87CEC7E34268}" type="sibTrans" cxnId="{635E0784-6ECA-4B48-ADF5-EF2CBBF7B03F}">
      <dgm:prSet/>
      <dgm:spPr/>
      <dgm:t>
        <a:bodyPr/>
        <a:lstStyle/>
        <a:p>
          <a:endParaRPr lang="en-US"/>
        </a:p>
      </dgm:t>
    </dgm:pt>
    <dgm:pt modelId="{1894B24D-F46B-4F20-96A3-53A4034FB68B}">
      <dgm:prSet phldrT="[Text]" custT="1"/>
      <dgm:spPr/>
      <dgm:t>
        <a:bodyPr/>
        <a:lstStyle/>
        <a:p>
          <a:r>
            <a:rPr lang="en-US" sz="1800" dirty="0"/>
            <a:t>Great Recession</a:t>
          </a:r>
        </a:p>
      </dgm:t>
    </dgm:pt>
    <dgm:pt modelId="{53322E0F-E5BA-4672-AC39-70E0A2AE069C}" type="parTrans" cxnId="{541C28DB-6938-4635-8B05-1FCB3E419595}">
      <dgm:prSet/>
      <dgm:spPr/>
      <dgm:t>
        <a:bodyPr/>
        <a:lstStyle/>
        <a:p>
          <a:endParaRPr lang="en-US"/>
        </a:p>
      </dgm:t>
    </dgm:pt>
    <dgm:pt modelId="{CF4A013E-F075-4F8C-B0C7-EA28718B1608}" type="sibTrans" cxnId="{541C28DB-6938-4635-8B05-1FCB3E419595}">
      <dgm:prSet/>
      <dgm:spPr/>
      <dgm:t>
        <a:bodyPr/>
        <a:lstStyle/>
        <a:p>
          <a:endParaRPr lang="en-US"/>
        </a:p>
      </dgm:t>
    </dgm:pt>
    <dgm:pt modelId="{780B0044-7F3C-4BE5-BD66-BACD84F940C6}" type="pres">
      <dgm:prSet presAssocID="{A7A0D6B6-EC2E-4775-AE39-BCA06ACD9AB2}" presName="theList" presStyleCnt="0">
        <dgm:presLayoutVars>
          <dgm:dir/>
          <dgm:animLvl val="lvl"/>
          <dgm:resizeHandles val="exact"/>
        </dgm:presLayoutVars>
      </dgm:prSet>
      <dgm:spPr/>
    </dgm:pt>
    <dgm:pt modelId="{65DF209C-98BF-499F-A3C7-C4C849B3BFC2}" type="pres">
      <dgm:prSet presAssocID="{0007880F-B56E-46D6-AB06-3BE7B6F210AA}" presName="compNode" presStyleCnt="0"/>
      <dgm:spPr/>
    </dgm:pt>
    <dgm:pt modelId="{715ED9C3-3768-4B75-A4E0-820A21192EB6}" type="pres">
      <dgm:prSet presAssocID="{0007880F-B56E-46D6-AB06-3BE7B6F210AA}" presName="noGeometry" presStyleCnt="0"/>
      <dgm:spPr/>
    </dgm:pt>
    <dgm:pt modelId="{8310347A-DD64-4CDC-9607-315932EBC13D}" type="pres">
      <dgm:prSet presAssocID="{0007880F-B56E-46D6-AB06-3BE7B6F210AA}" presName="childTextVisible" presStyleLbl="bgAccFollowNode1" presStyleIdx="0" presStyleCnt="3" custScaleX="242136" custScaleY="190219" custLinFactNeighborX="-1407" custLinFactNeighborY="-55246">
        <dgm:presLayoutVars>
          <dgm:bulletEnabled val="1"/>
        </dgm:presLayoutVars>
      </dgm:prSet>
      <dgm:spPr/>
    </dgm:pt>
    <dgm:pt modelId="{984C06E4-4F62-4807-879B-772A3791364F}" type="pres">
      <dgm:prSet presAssocID="{0007880F-B56E-46D6-AB06-3BE7B6F210AA}" presName="childTextHidden" presStyleLbl="bgAccFollowNode1" presStyleIdx="0" presStyleCnt="3"/>
      <dgm:spPr/>
    </dgm:pt>
    <dgm:pt modelId="{5DC93AB6-4991-488E-96F8-04272868E9CF}" type="pres">
      <dgm:prSet presAssocID="{0007880F-B56E-46D6-AB06-3BE7B6F210AA}" presName="parentText" presStyleLbl="node1" presStyleIdx="0" presStyleCnt="3" custLinFactX="-53050" custLinFactY="-26321" custLinFactNeighborX="-100000" custLinFactNeighborY="-100000">
        <dgm:presLayoutVars>
          <dgm:chMax val="1"/>
          <dgm:bulletEnabled val="1"/>
        </dgm:presLayoutVars>
      </dgm:prSet>
      <dgm:spPr/>
    </dgm:pt>
    <dgm:pt modelId="{D6A2BA5B-B3FE-4EB1-AB49-EF49B44AD58D}" type="pres">
      <dgm:prSet presAssocID="{0007880F-B56E-46D6-AB06-3BE7B6F210AA}" presName="aSpace" presStyleCnt="0"/>
      <dgm:spPr/>
    </dgm:pt>
    <dgm:pt modelId="{06E0A7A1-A10F-413C-86FD-F16532E05C85}" type="pres">
      <dgm:prSet presAssocID="{F96DA5A0-7784-4030-883A-0E84F042C468}" presName="compNode" presStyleCnt="0"/>
      <dgm:spPr/>
    </dgm:pt>
    <dgm:pt modelId="{C36E65E5-69CF-46AC-BF78-8C6BF4B5CA1A}" type="pres">
      <dgm:prSet presAssocID="{F96DA5A0-7784-4030-883A-0E84F042C468}" presName="noGeometry" presStyleCnt="0"/>
      <dgm:spPr/>
    </dgm:pt>
    <dgm:pt modelId="{8A880E15-AA59-42FB-8013-AF15FA7F22E8}" type="pres">
      <dgm:prSet presAssocID="{F96DA5A0-7784-4030-883A-0E84F042C468}" presName="childTextVisible" presStyleLbl="bgAccFollowNode1" presStyleIdx="1" presStyleCnt="3" custScaleX="148614" custScaleY="96461" custLinFactNeighborX="-31348" custLinFactNeighborY="27038">
        <dgm:presLayoutVars>
          <dgm:bulletEnabled val="1"/>
        </dgm:presLayoutVars>
      </dgm:prSet>
      <dgm:spPr/>
    </dgm:pt>
    <dgm:pt modelId="{52A04129-6D68-45A3-A865-E71A1FF21BC7}" type="pres">
      <dgm:prSet presAssocID="{F96DA5A0-7784-4030-883A-0E84F042C468}" presName="childTextHidden" presStyleLbl="bgAccFollowNode1" presStyleIdx="1" presStyleCnt="3"/>
      <dgm:spPr/>
    </dgm:pt>
    <dgm:pt modelId="{E9E06D0E-AA2C-48F6-98FE-F2468DA42029}" type="pres">
      <dgm:prSet presAssocID="{F96DA5A0-7784-4030-883A-0E84F042C468}" presName="parentText" presStyleLbl="node1" presStyleIdx="1" presStyleCnt="3" custLinFactX="-6129" custLinFactNeighborX="-100000" custLinFactNeighborY="35359">
        <dgm:presLayoutVars>
          <dgm:chMax val="1"/>
          <dgm:bulletEnabled val="1"/>
        </dgm:presLayoutVars>
      </dgm:prSet>
      <dgm:spPr/>
    </dgm:pt>
    <dgm:pt modelId="{D4441FC3-FA1D-49B9-89A6-E054D9D65346}" type="pres">
      <dgm:prSet presAssocID="{F96DA5A0-7784-4030-883A-0E84F042C468}" presName="aSpace" presStyleCnt="0"/>
      <dgm:spPr/>
    </dgm:pt>
    <dgm:pt modelId="{008CC848-FDF1-4E95-86E3-48BE53AE6D85}" type="pres">
      <dgm:prSet presAssocID="{79757609-5212-4D00-9488-E5B953DF55C7}" presName="compNode" presStyleCnt="0"/>
      <dgm:spPr/>
    </dgm:pt>
    <dgm:pt modelId="{C8703A2F-1D35-4275-989F-3BB0E0774A7E}" type="pres">
      <dgm:prSet presAssocID="{79757609-5212-4D00-9488-E5B953DF55C7}" presName="noGeometry" presStyleCnt="0"/>
      <dgm:spPr/>
    </dgm:pt>
    <dgm:pt modelId="{22F99FA6-7ACE-4D78-BD22-A33CB035C137}" type="pres">
      <dgm:prSet presAssocID="{79757609-5212-4D00-9488-E5B953DF55C7}" presName="childTextVisible" presStyleLbl="bgAccFollowNode1" presStyleIdx="2" presStyleCnt="3" custScaleX="250671" custScaleY="179034" custLinFactNeighborX="-16345" custLinFactNeighborY="74063">
        <dgm:presLayoutVars>
          <dgm:bulletEnabled val="1"/>
        </dgm:presLayoutVars>
      </dgm:prSet>
      <dgm:spPr/>
    </dgm:pt>
    <dgm:pt modelId="{1482A352-056C-43CF-AC19-77834B5F223E}" type="pres">
      <dgm:prSet presAssocID="{79757609-5212-4D00-9488-E5B953DF55C7}" presName="childTextHidden" presStyleLbl="bgAccFollowNode1" presStyleIdx="2" presStyleCnt="3"/>
      <dgm:spPr/>
    </dgm:pt>
    <dgm:pt modelId="{218C599C-D69C-4ED0-A792-11E112B75E12}" type="pres">
      <dgm:prSet presAssocID="{79757609-5212-4D00-9488-E5B953DF55C7}" presName="parentText" presStyleLbl="node1" presStyleIdx="2" presStyleCnt="3" custLinFactX="-36961" custLinFactY="24995" custLinFactNeighborX="-100000" custLinFactNeighborY="100000">
        <dgm:presLayoutVars>
          <dgm:chMax val="1"/>
          <dgm:bulletEnabled val="1"/>
        </dgm:presLayoutVars>
      </dgm:prSet>
      <dgm:spPr/>
    </dgm:pt>
  </dgm:ptLst>
  <dgm:cxnLst>
    <dgm:cxn modelId="{A17E620F-62B6-4E0C-A96B-7EBF6A7CBAED}" srcId="{A7A0D6B6-EC2E-4775-AE39-BCA06ACD9AB2}" destId="{F96DA5A0-7784-4030-883A-0E84F042C468}" srcOrd="1" destOrd="0" parTransId="{8444705A-7EE0-438B-9535-8DA20801A735}" sibTransId="{DC29B35C-D057-4E63-A809-2DDB05D41D1A}"/>
    <dgm:cxn modelId="{E1759111-CE40-4FAC-9C6A-810FD862FD72}" type="presOf" srcId="{1894B24D-F46B-4F20-96A3-53A4034FB68B}" destId="{1482A352-056C-43CF-AC19-77834B5F223E}" srcOrd="1" destOrd="0" presId="urn:microsoft.com/office/officeart/2005/8/layout/hProcess6"/>
    <dgm:cxn modelId="{3F1B0D1E-7073-4C40-893E-C5040B7618AD}" srcId="{A7A0D6B6-EC2E-4775-AE39-BCA06ACD9AB2}" destId="{0007880F-B56E-46D6-AB06-3BE7B6F210AA}" srcOrd="0" destOrd="0" parTransId="{8E49E4BD-27D8-4F20-AE09-18CDF02A8806}" sibTransId="{AB9F07F3-DCE8-4136-9D84-CA2076B144A8}"/>
    <dgm:cxn modelId="{A257FD2F-76D2-4D73-B425-06DB8D500501}" type="presOf" srcId="{1894B24D-F46B-4F20-96A3-53A4034FB68B}" destId="{22F99FA6-7ACE-4D78-BD22-A33CB035C137}" srcOrd="0" destOrd="0" presId="urn:microsoft.com/office/officeart/2005/8/layout/hProcess6"/>
    <dgm:cxn modelId="{A111775C-DAFE-4808-AFEA-A9276F401244}" srcId="{0007880F-B56E-46D6-AB06-3BE7B6F210AA}" destId="{1ED9EA06-2F03-46CD-B9D9-3F9B3B46D431}" srcOrd="1" destOrd="0" parTransId="{01C2F4D6-CD42-4833-9C6C-6C8B5D5BB353}" sibTransId="{D89908D8-3913-4042-BCE4-F2348D806798}"/>
    <dgm:cxn modelId="{29DD1162-C54E-435D-A0E1-6B90EEFFFF25}" type="presOf" srcId="{F96DA5A0-7784-4030-883A-0E84F042C468}" destId="{E9E06D0E-AA2C-48F6-98FE-F2468DA42029}" srcOrd="0" destOrd="0" presId="urn:microsoft.com/office/officeart/2005/8/layout/hProcess6"/>
    <dgm:cxn modelId="{02A7A365-6D4A-40C4-B8BC-5149B8C5423F}" type="presOf" srcId="{0007880F-B56E-46D6-AB06-3BE7B6F210AA}" destId="{5DC93AB6-4991-488E-96F8-04272868E9CF}" srcOrd="0" destOrd="0" presId="urn:microsoft.com/office/officeart/2005/8/layout/hProcess6"/>
    <dgm:cxn modelId="{9A462B70-AC82-4169-9185-851367F9A756}" type="presOf" srcId="{A7A0D6B6-EC2E-4775-AE39-BCA06ACD9AB2}" destId="{780B0044-7F3C-4BE5-BD66-BACD84F940C6}" srcOrd="0" destOrd="0" presId="urn:microsoft.com/office/officeart/2005/8/layout/hProcess6"/>
    <dgm:cxn modelId="{09B62D70-D65E-4E98-8599-18B3F521F423}" type="presOf" srcId="{1ED9EA06-2F03-46CD-B9D9-3F9B3B46D431}" destId="{984C06E4-4F62-4807-879B-772A3791364F}" srcOrd="1" destOrd="1" presId="urn:microsoft.com/office/officeart/2005/8/layout/hProcess6"/>
    <dgm:cxn modelId="{E886F97A-E0D7-479D-BB3B-76CB7F58CF7D}" type="presOf" srcId="{A28EC0A9-E433-41A1-A391-0B33722587CD}" destId="{984C06E4-4F62-4807-879B-772A3791364F}" srcOrd="1" destOrd="0" presId="urn:microsoft.com/office/officeart/2005/8/layout/hProcess6"/>
    <dgm:cxn modelId="{635E0784-6ECA-4B48-ADF5-EF2CBBF7B03F}" srcId="{A7A0D6B6-EC2E-4775-AE39-BCA06ACD9AB2}" destId="{79757609-5212-4D00-9488-E5B953DF55C7}" srcOrd="2" destOrd="0" parTransId="{D4DAAF75-2378-4770-8C68-138816EA9277}" sibTransId="{AC12EA3C-858F-4386-BA2F-87CEC7E34268}"/>
    <dgm:cxn modelId="{AF3297AA-FA71-4CCF-A0AF-714913EA15DC}" type="presOf" srcId="{79757609-5212-4D00-9488-E5B953DF55C7}" destId="{218C599C-D69C-4ED0-A792-11E112B75E12}" srcOrd="0" destOrd="0" presId="urn:microsoft.com/office/officeart/2005/8/layout/hProcess6"/>
    <dgm:cxn modelId="{62AB28AC-9DBB-41B6-BE41-C57528044451}" srcId="{F96DA5A0-7784-4030-883A-0E84F042C468}" destId="{E27B2B65-9DE8-462F-8D1B-9C3AB27ADD97}" srcOrd="0" destOrd="0" parTransId="{0D039542-0FF4-49EA-BDFF-9666ED6A194C}" sibTransId="{2494E6DE-01DF-4D6C-8D21-0025AC9FCB1F}"/>
    <dgm:cxn modelId="{DC04D2B8-C58C-4C18-A518-5E9E785C37D3}" srcId="{0007880F-B56E-46D6-AB06-3BE7B6F210AA}" destId="{A28EC0A9-E433-41A1-A391-0B33722587CD}" srcOrd="0" destOrd="0" parTransId="{00A490E1-ACDB-4384-8E4A-B0058A294437}" sibTransId="{C058E7CA-CA1F-4924-97B2-AA8450458A7A}"/>
    <dgm:cxn modelId="{75954ABF-18DB-4142-84AD-02D3FF669D8C}" type="presOf" srcId="{E27B2B65-9DE8-462F-8D1B-9C3AB27ADD97}" destId="{8A880E15-AA59-42FB-8013-AF15FA7F22E8}" srcOrd="0" destOrd="0" presId="urn:microsoft.com/office/officeart/2005/8/layout/hProcess6"/>
    <dgm:cxn modelId="{B1F104C1-16AC-44FC-93C1-7085F3DF7CAB}" type="presOf" srcId="{E27B2B65-9DE8-462F-8D1B-9C3AB27ADD97}" destId="{52A04129-6D68-45A3-A865-E71A1FF21BC7}" srcOrd="1" destOrd="0" presId="urn:microsoft.com/office/officeart/2005/8/layout/hProcess6"/>
    <dgm:cxn modelId="{DFF03FC5-FA0C-429F-93C9-6B37DD2F60D1}" type="presOf" srcId="{1ED9EA06-2F03-46CD-B9D9-3F9B3B46D431}" destId="{8310347A-DD64-4CDC-9607-315932EBC13D}" srcOrd="0" destOrd="1" presId="urn:microsoft.com/office/officeart/2005/8/layout/hProcess6"/>
    <dgm:cxn modelId="{B02A5BC9-78B9-4087-90A0-DE586875C2EA}" type="presOf" srcId="{A28EC0A9-E433-41A1-A391-0B33722587CD}" destId="{8310347A-DD64-4CDC-9607-315932EBC13D}" srcOrd="0" destOrd="0" presId="urn:microsoft.com/office/officeart/2005/8/layout/hProcess6"/>
    <dgm:cxn modelId="{541C28DB-6938-4635-8B05-1FCB3E419595}" srcId="{79757609-5212-4D00-9488-E5B953DF55C7}" destId="{1894B24D-F46B-4F20-96A3-53A4034FB68B}" srcOrd="0" destOrd="0" parTransId="{53322E0F-E5BA-4672-AC39-70E0A2AE069C}" sibTransId="{CF4A013E-F075-4F8C-B0C7-EA28718B1608}"/>
    <dgm:cxn modelId="{EC10B258-9ED1-4C0E-AB5E-11D0E24895CF}" type="presParOf" srcId="{780B0044-7F3C-4BE5-BD66-BACD84F940C6}" destId="{65DF209C-98BF-499F-A3C7-C4C849B3BFC2}" srcOrd="0" destOrd="0" presId="urn:microsoft.com/office/officeart/2005/8/layout/hProcess6"/>
    <dgm:cxn modelId="{AC82515F-8E58-4EE0-B6D8-662E4B7060A1}" type="presParOf" srcId="{65DF209C-98BF-499F-A3C7-C4C849B3BFC2}" destId="{715ED9C3-3768-4B75-A4E0-820A21192EB6}" srcOrd="0" destOrd="0" presId="urn:microsoft.com/office/officeart/2005/8/layout/hProcess6"/>
    <dgm:cxn modelId="{66BCB9C0-4683-4633-AE1E-09BFB28E02E4}" type="presParOf" srcId="{65DF209C-98BF-499F-A3C7-C4C849B3BFC2}" destId="{8310347A-DD64-4CDC-9607-315932EBC13D}" srcOrd="1" destOrd="0" presId="urn:microsoft.com/office/officeart/2005/8/layout/hProcess6"/>
    <dgm:cxn modelId="{07053828-4B30-4C31-80D3-4A1E8EEBA182}" type="presParOf" srcId="{65DF209C-98BF-499F-A3C7-C4C849B3BFC2}" destId="{984C06E4-4F62-4807-879B-772A3791364F}" srcOrd="2" destOrd="0" presId="urn:microsoft.com/office/officeart/2005/8/layout/hProcess6"/>
    <dgm:cxn modelId="{E5A14811-AA6A-4DBA-8E5A-5E7964B89910}" type="presParOf" srcId="{65DF209C-98BF-499F-A3C7-C4C849B3BFC2}" destId="{5DC93AB6-4991-488E-96F8-04272868E9CF}" srcOrd="3" destOrd="0" presId="urn:microsoft.com/office/officeart/2005/8/layout/hProcess6"/>
    <dgm:cxn modelId="{0A7146CD-CA58-4E6F-B9F8-916763451B2D}" type="presParOf" srcId="{780B0044-7F3C-4BE5-BD66-BACD84F940C6}" destId="{D6A2BA5B-B3FE-4EB1-AB49-EF49B44AD58D}" srcOrd="1" destOrd="0" presId="urn:microsoft.com/office/officeart/2005/8/layout/hProcess6"/>
    <dgm:cxn modelId="{45DF25EA-171D-485C-855D-1404E136F42A}" type="presParOf" srcId="{780B0044-7F3C-4BE5-BD66-BACD84F940C6}" destId="{06E0A7A1-A10F-413C-86FD-F16532E05C85}" srcOrd="2" destOrd="0" presId="urn:microsoft.com/office/officeart/2005/8/layout/hProcess6"/>
    <dgm:cxn modelId="{89C65A8F-36EF-403D-ABFE-10BE871F0D2F}" type="presParOf" srcId="{06E0A7A1-A10F-413C-86FD-F16532E05C85}" destId="{C36E65E5-69CF-46AC-BF78-8C6BF4B5CA1A}" srcOrd="0" destOrd="0" presId="urn:microsoft.com/office/officeart/2005/8/layout/hProcess6"/>
    <dgm:cxn modelId="{7A3A02DD-0262-4000-BADD-B09BF665B246}" type="presParOf" srcId="{06E0A7A1-A10F-413C-86FD-F16532E05C85}" destId="{8A880E15-AA59-42FB-8013-AF15FA7F22E8}" srcOrd="1" destOrd="0" presId="urn:microsoft.com/office/officeart/2005/8/layout/hProcess6"/>
    <dgm:cxn modelId="{E0594378-B446-4E0E-8F10-45F422040BB4}" type="presParOf" srcId="{06E0A7A1-A10F-413C-86FD-F16532E05C85}" destId="{52A04129-6D68-45A3-A865-E71A1FF21BC7}" srcOrd="2" destOrd="0" presId="urn:microsoft.com/office/officeart/2005/8/layout/hProcess6"/>
    <dgm:cxn modelId="{FADEB132-9DC7-41BC-81F9-0AEC92D9FB64}" type="presParOf" srcId="{06E0A7A1-A10F-413C-86FD-F16532E05C85}" destId="{E9E06D0E-AA2C-48F6-98FE-F2468DA42029}" srcOrd="3" destOrd="0" presId="urn:microsoft.com/office/officeart/2005/8/layout/hProcess6"/>
    <dgm:cxn modelId="{BC41B0E5-3373-4E26-AAFF-290AA2D8906F}" type="presParOf" srcId="{780B0044-7F3C-4BE5-BD66-BACD84F940C6}" destId="{D4441FC3-FA1D-49B9-89A6-E054D9D65346}" srcOrd="3" destOrd="0" presId="urn:microsoft.com/office/officeart/2005/8/layout/hProcess6"/>
    <dgm:cxn modelId="{F8B45586-475F-4DE2-9878-A7083B8D5369}" type="presParOf" srcId="{780B0044-7F3C-4BE5-BD66-BACD84F940C6}" destId="{008CC848-FDF1-4E95-86E3-48BE53AE6D85}" srcOrd="4" destOrd="0" presId="urn:microsoft.com/office/officeart/2005/8/layout/hProcess6"/>
    <dgm:cxn modelId="{F55F63AC-4B46-402E-BCF9-A4F603FC65BC}" type="presParOf" srcId="{008CC848-FDF1-4E95-86E3-48BE53AE6D85}" destId="{C8703A2F-1D35-4275-989F-3BB0E0774A7E}" srcOrd="0" destOrd="0" presId="urn:microsoft.com/office/officeart/2005/8/layout/hProcess6"/>
    <dgm:cxn modelId="{F3FEB348-50A4-487A-9BAA-D61BF454E9DA}" type="presParOf" srcId="{008CC848-FDF1-4E95-86E3-48BE53AE6D85}" destId="{22F99FA6-7ACE-4D78-BD22-A33CB035C137}" srcOrd="1" destOrd="0" presId="urn:microsoft.com/office/officeart/2005/8/layout/hProcess6"/>
    <dgm:cxn modelId="{7D1391B5-C64A-4EE9-8CB0-B76C56620B0A}" type="presParOf" srcId="{008CC848-FDF1-4E95-86E3-48BE53AE6D85}" destId="{1482A352-056C-43CF-AC19-77834B5F223E}" srcOrd="2" destOrd="0" presId="urn:microsoft.com/office/officeart/2005/8/layout/hProcess6"/>
    <dgm:cxn modelId="{B303D30B-123E-4120-B256-73FCFA0F0617}" type="presParOf" srcId="{008CC848-FDF1-4E95-86E3-48BE53AE6D85}" destId="{218C599C-D69C-4ED0-A792-11E112B75E1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0D6B6-EC2E-4775-AE39-BCA06ACD9AB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80F-B56E-46D6-AB06-3BE7B6F210AA}">
      <dgm:prSet phldrT="[Text]"/>
      <dgm:spPr/>
      <dgm:t>
        <a:bodyPr/>
        <a:lstStyle/>
        <a:p>
          <a:r>
            <a:rPr lang="en-US" dirty="0"/>
            <a:t>2011</a:t>
          </a:r>
        </a:p>
      </dgm:t>
    </dgm:pt>
    <dgm:pt modelId="{8E49E4BD-27D8-4F20-AE09-18CDF02A8806}" type="parTrans" cxnId="{3F1B0D1E-7073-4C40-893E-C5040B7618AD}">
      <dgm:prSet/>
      <dgm:spPr/>
      <dgm:t>
        <a:bodyPr/>
        <a:lstStyle/>
        <a:p>
          <a:endParaRPr lang="en-US"/>
        </a:p>
      </dgm:t>
    </dgm:pt>
    <dgm:pt modelId="{AB9F07F3-DCE8-4136-9D84-CA2076B144A8}" type="sibTrans" cxnId="{3F1B0D1E-7073-4C40-893E-C5040B7618AD}">
      <dgm:prSet/>
      <dgm:spPr/>
      <dgm:t>
        <a:bodyPr/>
        <a:lstStyle/>
        <a:p>
          <a:endParaRPr lang="en-US"/>
        </a:p>
      </dgm:t>
    </dgm:pt>
    <dgm:pt modelId="{A28EC0A9-E433-41A1-A391-0B33722587CD}">
      <dgm:prSet phldrT="[Text]" custT="1"/>
      <dgm:spPr/>
      <dgm:t>
        <a:bodyPr/>
        <a:lstStyle/>
        <a:p>
          <a:r>
            <a:rPr lang="en-US" sz="1800" dirty="0"/>
            <a:t>Record Bank Net Loss</a:t>
          </a:r>
        </a:p>
      </dgm:t>
    </dgm:pt>
    <dgm:pt modelId="{00A490E1-ACDB-4384-8E4A-B0058A294437}" type="parTrans" cxnId="{DC04D2B8-C58C-4C18-A518-5E9E785C37D3}">
      <dgm:prSet/>
      <dgm:spPr/>
      <dgm:t>
        <a:bodyPr/>
        <a:lstStyle/>
        <a:p>
          <a:endParaRPr lang="en-US"/>
        </a:p>
      </dgm:t>
    </dgm:pt>
    <dgm:pt modelId="{C058E7CA-CA1F-4924-97B2-AA8450458A7A}" type="sibTrans" cxnId="{DC04D2B8-C58C-4C18-A518-5E9E785C37D3}">
      <dgm:prSet/>
      <dgm:spPr/>
      <dgm:t>
        <a:bodyPr/>
        <a:lstStyle/>
        <a:p>
          <a:endParaRPr lang="en-US"/>
        </a:p>
      </dgm:t>
    </dgm:pt>
    <dgm:pt modelId="{F96DA5A0-7784-4030-883A-0E84F042C468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8444705A-7EE0-438B-9535-8DA20801A735}" type="parTrans" cxnId="{A17E620F-62B6-4E0C-A96B-7EBF6A7CBAED}">
      <dgm:prSet/>
      <dgm:spPr/>
      <dgm:t>
        <a:bodyPr/>
        <a:lstStyle/>
        <a:p>
          <a:endParaRPr lang="en-US"/>
        </a:p>
      </dgm:t>
    </dgm:pt>
    <dgm:pt modelId="{DC29B35C-D057-4E63-A809-2DDB05D41D1A}" type="sibTrans" cxnId="{A17E620F-62B6-4E0C-A96B-7EBF6A7CBAED}">
      <dgm:prSet/>
      <dgm:spPr/>
      <dgm:t>
        <a:bodyPr/>
        <a:lstStyle/>
        <a:p>
          <a:endParaRPr lang="en-US"/>
        </a:p>
      </dgm:t>
    </dgm:pt>
    <dgm:pt modelId="{E27B2B65-9DE8-462F-8D1B-9C3AB27ADD97}">
      <dgm:prSet phldrT="[Text]" custT="1"/>
      <dgm:spPr/>
      <dgm:t>
        <a:bodyPr/>
        <a:lstStyle/>
        <a:p>
          <a:r>
            <a:rPr lang="en-US" sz="1800" dirty="0"/>
            <a:t>Janet Yellen FOMC Chair</a:t>
          </a:r>
        </a:p>
      </dgm:t>
    </dgm:pt>
    <dgm:pt modelId="{0D039542-0FF4-49EA-BDFF-9666ED6A194C}" type="parTrans" cxnId="{62AB28AC-9DBB-41B6-BE41-C57528044451}">
      <dgm:prSet/>
      <dgm:spPr/>
      <dgm:t>
        <a:bodyPr/>
        <a:lstStyle/>
        <a:p>
          <a:endParaRPr lang="en-US"/>
        </a:p>
      </dgm:t>
    </dgm:pt>
    <dgm:pt modelId="{2494E6DE-01DF-4D6C-8D21-0025AC9FCB1F}" type="sibTrans" cxnId="{62AB28AC-9DBB-41B6-BE41-C57528044451}">
      <dgm:prSet/>
      <dgm:spPr/>
      <dgm:t>
        <a:bodyPr/>
        <a:lstStyle/>
        <a:p>
          <a:endParaRPr lang="en-US"/>
        </a:p>
      </dgm:t>
    </dgm:pt>
    <dgm:pt modelId="{79757609-5212-4D00-9488-E5B953DF55C7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D4DAAF75-2378-4770-8C68-138816EA9277}" type="parTrans" cxnId="{635E0784-6ECA-4B48-ADF5-EF2CBBF7B03F}">
      <dgm:prSet/>
      <dgm:spPr/>
      <dgm:t>
        <a:bodyPr/>
        <a:lstStyle/>
        <a:p>
          <a:endParaRPr lang="en-US"/>
        </a:p>
      </dgm:t>
    </dgm:pt>
    <dgm:pt modelId="{AC12EA3C-858F-4386-BA2F-87CEC7E34268}" type="sibTrans" cxnId="{635E0784-6ECA-4B48-ADF5-EF2CBBF7B03F}">
      <dgm:prSet/>
      <dgm:spPr/>
      <dgm:t>
        <a:bodyPr/>
        <a:lstStyle/>
        <a:p>
          <a:endParaRPr lang="en-US"/>
        </a:p>
      </dgm:t>
    </dgm:pt>
    <dgm:pt modelId="{1894B24D-F46B-4F20-96A3-53A4034FB68B}">
      <dgm:prSet phldrT="[Text]" custT="1"/>
      <dgm:spPr/>
      <dgm:t>
        <a:bodyPr/>
        <a:lstStyle/>
        <a:p>
          <a:pPr algn="ctr"/>
          <a:r>
            <a:rPr lang="en-US" sz="1800" dirty="0"/>
            <a:t>Best Bank Earnings in 7 years</a:t>
          </a:r>
        </a:p>
        <a:p>
          <a:pPr algn="ctr"/>
          <a:r>
            <a:rPr lang="en-US" sz="1800" dirty="0"/>
            <a:t>DEE Conference</a:t>
          </a:r>
        </a:p>
      </dgm:t>
    </dgm:pt>
    <dgm:pt modelId="{53322E0F-E5BA-4672-AC39-70E0A2AE069C}" type="parTrans" cxnId="{541C28DB-6938-4635-8B05-1FCB3E419595}">
      <dgm:prSet/>
      <dgm:spPr/>
      <dgm:t>
        <a:bodyPr/>
        <a:lstStyle/>
        <a:p>
          <a:endParaRPr lang="en-US"/>
        </a:p>
      </dgm:t>
    </dgm:pt>
    <dgm:pt modelId="{CF4A013E-F075-4F8C-B0C7-EA28718B1608}" type="sibTrans" cxnId="{541C28DB-6938-4635-8B05-1FCB3E419595}">
      <dgm:prSet/>
      <dgm:spPr/>
      <dgm:t>
        <a:bodyPr/>
        <a:lstStyle/>
        <a:p>
          <a:endParaRPr lang="en-US"/>
        </a:p>
      </dgm:t>
    </dgm:pt>
    <dgm:pt modelId="{780B0044-7F3C-4BE5-BD66-BACD84F940C6}" type="pres">
      <dgm:prSet presAssocID="{A7A0D6B6-EC2E-4775-AE39-BCA06ACD9AB2}" presName="theList" presStyleCnt="0">
        <dgm:presLayoutVars>
          <dgm:dir/>
          <dgm:animLvl val="lvl"/>
          <dgm:resizeHandles val="exact"/>
        </dgm:presLayoutVars>
      </dgm:prSet>
      <dgm:spPr/>
    </dgm:pt>
    <dgm:pt modelId="{65DF209C-98BF-499F-A3C7-C4C849B3BFC2}" type="pres">
      <dgm:prSet presAssocID="{0007880F-B56E-46D6-AB06-3BE7B6F210AA}" presName="compNode" presStyleCnt="0"/>
      <dgm:spPr/>
    </dgm:pt>
    <dgm:pt modelId="{715ED9C3-3768-4B75-A4E0-820A21192EB6}" type="pres">
      <dgm:prSet presAssocID="{0007880F-B56E-46D6-AB06-3BE7B6F210AA}" presName="noGeometry" presStyleCnt="0"/>
      <dgm:spPr/>
    </dgm:pt>
    <dgm:pt modelId="{8310347A-DD64-4CDC-9607-315932EBC13D}" type="pres">
      <dgm:prSet presAssocID="{0007880F-B56E-46D6-AB06-3BE7B6F210AA}" presName="childTextVisible" presStyleLbl="bgAccFollowNode1" presStyleIdx="0" presStyleCnt="3" custScaleX="174461" custScaleY="81158" custLinFactNeighborX="-1407" custLinFactNeighborY="-55246">
        <dgm:presLayoutVars>
          <dgm:bulletEnabled val="1"/>
        </dgm:presLayoutVars>
      </dgm:prSet>
      <dgm:spPr/>
    </dgm:pt>
    <dgm:pt modelId="{984C06E4-4F62-4807-879B-772A3791364F}" type="pres">
      <dgm:prSet presAssocID="{0007880F-B56E-46D6-AB06-3BE7B6F210AA}" presName="childTextHidden" presStyleLbl="bgAccFollowNode1" presStyleIdx="0" presStyleCnt="3"/>
      <dgm:spPr/>
    </dgm:pt>
    <dgm:pt modelId="{5DC93AB6-4991-488E-96F8-04272868E9CF}" type="pres">
      <dgm:prSet presAssocID="{0007880F-B56E-46D6-AB06-3BE7B6F210AA}" presName="parentText" presStyleLbl="node1" presStyleIdx="0" presStyleCnt="3" custLinFactNeighborX="-24678" custLinFactNeighborY="-89520">
        <dgm:presLayoutVars>
          <dgm:chMax val="1"/>
          <dgm:bulletEnabled val="1"/>
        </dgm:presLayoutVars>
      </dgm:prSet>
      <dgm:spPr/>
    </dgm:pt>
    <dgm:pt modelId="{D6A2BA5B-B3FE-4EB1-AB49-EF49B44AD58D}" type="pres">
      <dgm:prSet presAssocID="{0007880F-B56E-46D6-AB06-3BE7B6F210AA}" presName="aSpace" presStyleCnt="0"/>
      <dgm:spPr/>
    </dgm:pt>
    <dgm:pt modelId="{06E0A7A1-A10F-413C-86FD-F16532E05C85}" type="pres">
      <dgm:prSet presAssocID="{F96DA5A0-7784-4030-883A-0E84F042C468}" presName="compNode" presStyleCnt="0"/>
      <dgm:spPr/>
    </dgm:pt>
    <dgm:pt modelId="{C36E65E5-69CF-46AC-BF78-8C6BF4B5CA1A}" type="pres">
      <dgm:prSet presAssocID="{F96DA5A0-7784-4030-883A-0E84F042C468}" presName="noGeometry" presStyleCnt="0"/>
      <dgm:spPr/>
    </dgm:pt>
    <dgm:pt modelId="{8A880E15-AA59-42FB-8013-AF15FA7F22E8}" type="pres">
      <dgm:prSet presAssocID="{F96DA5A0-7784-4030-883A-0E84F042C468}" presName="childTextVisible" presStyleLbl="bgAccFollowNode1" presStyleIdx="1" presStyleCnt="3" custScaleX="148614" custScaleY="96461" custLinFactNeighborX="-31348" custLinFactNeighborY="27038">
        <dgm:presLayoutVars>
          <dgm:bulletEnabled val="1"/>
        </dgm:presLayoutVars>
      </dgm:prSet>
      <dgm:spPr/>
    </dgm:pt>
    <dgm:pt modelId="{52A04129-6D68-45A3-A865-E71A1FF21BC7}" type="pres">
      <dgm:prSet presAssocID="{F96DA5A0-7784-4030-883A-0E84F042C468}" presName="childTextHidden" presStyleLbl="bgAccFollowNode1" presStyleIdx="1" presStyleCnt="3"/>
      <dgm:spPr/>
    </dgm:pt>
    <dgm:pt modelId="{E9E06D0E-AA2C-48F6-98FE-F2468DA42029}" type="pres">
      <dgm:prSet presAssocID="{F96DA5A0-7784-4030-883A-0E84F042C468}" presName="parentText" presStyleLbl="node1" presStyleIdx="1" presStyleCnt="3" custLinFactX="-6129" custLinFactNeighborX="-100000" custLinFactNeighborY="35359">
        <dgm:presLayoutVars>
          <dgm:chMax val="1"/>
          <dgm:bulletEnabled val="1"/>
        </dgm:presLayoutVars>
      </dgm:prSet>
      <dgm:spPr/>
    </dgm:pt>
    <dgm:pt modelId="{D4441FC3-FA1D-49B9-89A6-E054D9D65346}" type="pres">
      <dgm:prSet presAssocID="{F96DA5A0-7784-4030-883A-0E84F042C468}" presName="aSpace" presStyleCnt="0"/>
      <dgm:spPr/>
    </dgm:pt>
    <dgm:pt modelId="{008CC848-FDF1-4E95-86E3-48BE53AE6D85}" type="pres">
      <dgm:prSet presAssocID="{79757609-5212-4D00-9488-E5B953DF55C7}" presName="compNode" presStyleCnt="0"/>
      <dgm:spPr/>
    </dgm:pt>
    <dgm:pt modelId="{C8703A2F-1D35-4275-989F-3BB0E0774A7E}" type="pres">
      <dgm:prSet presAssocID="{79757609-5212-4D00-9488-E5B953DF55C7}" presName="noGeometry" presStyleCnt="0"/>
      <dgm:spPr/>
    </dgm:pt>
    <dgm:pt modelId="{22F99FA6-7ACE-4D78-BD22-A33CB035C137}" type="pres">
      <dgm:prSet presAssocID="{79757609-5212-4D00-9488-E5B953DF55C7}" presName="childTextVisible" presStyleLbl="bgAccFollowNode1" presStyleIdx="2" presStyleCnt="3" custScaleX="211056" custScaleY="105036" custLinFactNeighborX="-15976" custLinFactNeighborY="71011">
        <dgm:presLayoutVars>
          <dgm:bulletEnabled val="1"/>
        </dgm:presLayoutVars>
      </dgm:prSet>
      <dgm:spPr/>
    </dgm:pt>
    <dgm:pt modelId="{1482A352-056C-43CF-AC19-77834B5F223E}" type="pres">
      <dgm:prSet presAssocID="{79757609-5212-4D00-9488-E5B953DF55C7}" presName="childTextHidden" presStyleLbl="bgAccFollowNode1" presStyleIdx="2" presStyleCnt="3"/>
      <dgm:spPr/>
    </dgm:pt>
    <dgm:pt modelId="{218C599C-D69C-4ED0-A792-11E112B75E12}" type="pres">
      <dgm:prSet presAssocID="{79757609-5212-4D00-9488-E5B953DF55C7}" presName="parentText" presStyleLbl="node1" presStyleIdx="2" presStyleCnt="3" custLinFactX="-1216" custLinFactY="6246" custLinFactNeighborX="-100000" custLinFactNeighborY="100000">
        <dgm:presLayoutVars>
          <dgm:chMax val="1"/>
          <dgm:bulletEnabled val="1"/>
        </dgm:presLayoutVars>
      </dgm:prSet>
      <dgm:spPr/>
    </dgm:pt>
  </dgm:ptLst>
  <dgm:cxnLst>
    <dgm:cxn modelId="{3C55320B-E315-40B3-B91A-0824CA28DDBA}" type="presOf" srcId="{A28EC0A9-E433-41A1-A391-0B33722587CD}" destId="{8310347A-DD64-4CDC-9607-315932EBC13D}" srcOrd="0" destOrd="0" presId="urn:microsoft.com/office/officeart/2005/8/layout/hProcess6"/>
    <dgm:cxn modelId="{A17E620F-62B6-4E0C-A96B-7EBF6A7CBAED}" srcId="{A7A0D6B6-EC2E-4775-AE39-BCA06ACD9AB2}" destId="{F96DA5A0-7784-4030-883A-0E84F042C468}" srcOrd="1" destOrd="0" parTransId="{8444705A-7EE0-438B-9535-8DA20801A735}" sibTransId="{DC29B35C-D057-4E63-A809-2DDB05D41D1A}"/>
    <dgm:cxn modelId="{3F1B0D1E-7073-4C40-893E-C5040B7618AD}" srcId="{A7A0D6B6-EC2E-4775-AE39-BCA06ACD9AB2}" destId="{0007880F-B56E-46D6-AB06-3BE7B6F210AA}" srcOrd="0" destOrd="0" parTransId="{8E49E4BD-27D8-4F20-AE09-18CDF02A8806}" sibTransId="{AB9F07F3-DCE8-4136-9D84-CA2076B144A8}"/>
    <dgm:cxn modelId="{C5E63125-598B-4C38-8E41-875900480152}" type="presOf" srcId="{E27B2B65-9DE8-462F-8D1B-9C3AB27ADD97}" destId="{8A880E15-AA59-42FB-8013-AF15FA7F22E8}" srcOrd="0" destOrd="0" presId="urn:microsoft.com/office/officeart/2005/8/layout/hProcess6"/>
    <dgm:cxn modelId="{C481792A-2058-42AE-9BA2-23C07C7F3C4D}" type="presOf" srcId="{E27B2B65-9DE8-462F-8D1B-9C3AB27ADD97}" destId="{52A04129-6D68-45A3-A865-E71A1FF21BC7}" srcOrd="1" destOrd="0" presId="urn:microsoft.com/office/officeart/2005/8/layout/hProcess6"/>
    <dgm:cxn modelId="{3AD9DB30-E044-4AF0-A479-09CD49A48A7A}" type="presOf" srcId="{A28EC0A9-E433-41A1-A391-0B33722587CD}" destId="{984C06E4-4F62-4807-879B-772A3791364F}" srcOrd="1" destOrd="0" presId="urn:microsoft.com/office/officeart/2005/8/layout/hProcess6"/>
    <dgm:cxn modelId="{AFA4E040-6C2E-4F48-A9F1-DCF2C9BB4816}" type="presOf" srcId="{0007880F-B56E-46D6-AB06-3BE7B6F210AA}" destId="{5DC93AB6-4991-488E-96F8-04272868E9CF}" srcOrd="0" destOrd="0" presId="urn:microsoft.com/office/officeart/2005/8/layout/hProcess6"/>
    <dgm:cxn modelId="{D570D750-3068-4991-BDB2-CC585907104F}" type="presOf" srcId="{1894B24D-F46B-4F20-96A3-53A4034FB68B}" destId="{22F99FA6-7ACE-4D78-BD22-A33CB035C137}" srcOrd="0" destOrd="0" presId="urn:microsoft.com/office/officeart/2005/8/layout/hProcess6"/>
    <dgm:cxn modelId="{635E0784-6ECA-4B48-ADF5-EF2CBBF7B03F}" srcId="{A7A0D6B6-EC2E-4775-AE39-BCA06ACD9AB2}" destId="{79757609-5212-4D00-9488-E5B953DF55C7}" srcOrd="2" destOrd="0" parTransId="{D4DAAF75-2378-4770-8C68-138816EA9277}" sibTransId="{AC12EA3C-858F-4386-BA2F-87CEC7E34268}"/>
    <dgm:cxn modelId="{75D02697-236A-4D40-9915-EF08C93835C4}" type="presOf" srcId="{F96DA5A0-7784-4030-883A-0E84F042C468}" destId="{E9E06D0E-AA2C-48F6-98FE-F2468DA42029}" srcOrd="0" destOrd="0" presId="urn:microsoft.com/office/officeart/2005/8/layout/hProcess6"/>
    <dgm:cxn modelId="{03F69FA3-3714-4EF2-8E93-3621D6484354}" type="presOf" srcId="{A7A0D6B6-EC2E-4775-AE39-BCA06ACD9AB2}" destId="{780B0044-7F3C-4BE5-BD66-BACD84F940C6}" srcOrd="0" destOrd="0" presId="urn:microsoft.com/office/officeart/2005/8/layout/hProcess6"/>
    <dgm:cxn modelId="{62AB28AC-9DBB-41B6-BE41-C57528044451}" srcId="{F96DA5A0-7784-4030-883A-0E84F042C468}" destId="{E27B2B65-9DE8-462F-8D1B-9C3AB27ADD97}" srcOrd="0" destOrd="0" parTransId="{0D039542-0FF4-49EA-BDFF-9666ED6A194C}" sibTransId="{2494E6DE-01DF-4D6C-8D21-0025AC9FCB1F}"/>
    <dgm:cxn modelId="{DC04D2B8-C58C-4C18-A518-5E9E785C37D3}" srcId="{0007880F-B56E-46D6-AB06-3BE7B6F210AA}" destId="{A28EC0A9-E433-41A1-A391-0B33722587CD}" srcOrd="0" destOrd="0" parTransId="{00A490E1-ACDB-4384-8E4A-B0058A294437}" sibTransId="{C058E7CA-CA1F-4924-97B2-AA8450458A7A}"/>
    <dgm:cxn modelId="{744FE9C8-C066-4797-99E7-910A01E41190}" type="presOf" srcId="{79757609-5212-4D00-9488-E5B953DF55C7}" destId="{218C599C-D69C-4ED0-A792-11E112B75E12}" srcOrd="0" destOrd="0" presId="urn:microsoft.com/office/officeart/2005/8/layout/hProcess6"/>
    <dgm:cxn modelId="{541C28DB-6938-4635-8B05-1FCB3E419595}" srcId="{79757609-5212-4D00-9488-E5B953DF55C7}" destId="{1894B24D-F46B-4F20-96A3-53A4034FB68B}" srcOrd="0" destOrd="0" parTransId="{53322E0F-E5BA-4672-AC39-70E0A2AE069C}" sibTransId="{CF4A013E-F075-4F8C-B0C7-EA28718B1608}"/>
    <dgm:cxn modelId="{90A1A7E6-776D-49F1-B101-F739001C4D06}" type="presOf" srcId="{1894B24D-F46B-4F20-96A3-53A4034FB68B}" destId="{1482A352-056C-43CF-AC19-77834B5F223E}" srcOrd="1" destOrd="0" presId="urn:microsoft.com/office/officeart/2005/8/layout/hProcess6"/>
    <dgm:cxn modelId="{72578A00-3AFF-47DD-9A6D-FFB245143A0E}" type="presParOf" srcId="{780B0044-7F3C-4BE5-BD66-BACD84F940C6}" destId="{65DF209C-98BF-499F-A3C7-C4C849B3BFC2}" srcOrd="0" destOrd="0" presId="urn:microsoft.com/office/officeart/2005/8/layout/hProcess6"/>
    <dgm:cxn modelId="{76EE9D8F-D70A-4A70-A19D-C7004004AD6B}" type="presParOf" srcId="{65DF209C-98BF-499F-A3C7-C4C849B3BFC2}" destId="{715ED9C3-3768-4B75-A4E0-820A21192EB6}" srcOrd="0" destOrd="0" presId="urn:microsoft.com/office/officeart/2005/8/layout/hProcess6"/>
    <dgm:cxn modelId="{31039E8F-D11E-4AE7-91EB-11725BE50534}" type="presParOf" srcId="{65DF209C-98BF-499F-A3C7-C4C849B3BFC2}" destId="{8310347A-DD64-4CDC-9607-315932EBC13D}" srcOrd="1" destOrd="0" presId="urn:microsoft.com/office/officeart/2005/8/layout/hProcess6"/>
    <dgm:cxn modelId="{7F843C28-33E4-4894-83AE-ACAE530B1239}" type="presParOf" srcId="{65DF209C-98BF-499F-A3C7-C4C849B3BFC2}" destId="{984C06E4-4F62-4807-879B-772A3791364F}" srcOrd="2" destOrd="0" presId="urn:microsoft.com/office/officeart/2005/8/layout/hProcess6"/>
    <dgm:cxn modelId="{95B74330-2C9C-416D-94E3-6344729A32C5}" type="presParOf" srcId="{65DF209C-98BF-499F-A3C7-C4C849B3BFC2}" destId="{5DC93AB6-4991-488E-96F8-04272868E9CF}" srcOrd="3" destOrd="0" presId="urn:microsoft.com/office/officeart/2005/8/layout/hProcess6"/>
    <dgm:cxn modelId="{1B3E5BD7-F531-4B31-9602-8F706B12A9FB}" type="presParOf" srcId="{780B0044-7F3C-4BE5-BD66-BACD84F940C6}" destId="{D6A2BA5B-B3FE-4EB1-AB49-EF49B44AD58D}" srcOrd="1" destOrd="0" presId="urn:microsoft.com/office/officeart/2005/8/layout/hProcess6"/>
    <dgm:cxn modelId="{B197B988-511B-4204-B153-E71F21FE8302}" type="presParOf" srcId="{780B0044-7F3C-4BE5-BD66-BACD84F940C6}" destId="{06E0A7A1-A10F-413C-86FD-F16532E05C85}" srcOrd="2" destOrd="0" presId="urn:microsoft.com/office/officeart/2005/8/layout/hProcess6"/>
    <dgm:cxn modelId="{E2C4E2AD-4191-41EA-A1D9-43B8CBF430DD}" type="presParOf" srcId="{06E0A7A1-A10F-413C-86FD-F16532E05C85}" destId="{C36E65E5-69CF-46AC-BF78-8C6BF4B5CA1A}" srcOrd="0" destOrd="0" presId="urn:microsoft.com/office/officeart/2005/8/layout/hProcess6"/>
    <dgm:cxn modelId="{DDF55424-3FFC-4D74-AD72-5931A47A6FC5}" type="presParOf" srcId="{06E0A7A1-A10F-413C-86FD-F16532E05C85}" destId="{8A880E15-AA59-42FB-8013-AF15FA7F22E8}" srcOrd="1" destOrd="0" presId="urn:microsoft.com/office/officeart/2005/8/layout/hProcess6"/>
    <dgm:cxn modelId="{6B0F875D-BBB6-4485-A4CB-C03C67C69E54}" type="presParOf" srcId="{06E0A7A1-A10F-413C-86FD-F16532E05C85}" destId="{52A04129-6D68-45A3-A865-E71A1FF21BC7}" srcOrd="2" destOrd="0" presId="urn:microsoft.com/office/officeart/2005/8/layout/hProcess6"/>
    <dgm:cxn modelId="{923A2EF7-08E3-438C-8106-F3CC322EF103}" type="presParOf" srcId="{06E0A7A1-A10F-413C-86FD-F16532E05C85}" destId="{E9E06D0E-AA2C-48F6-98FE-F2468DA42029}" srcOrd="3" destOrd="0" presId="urn:microsoft.com/office/officeart/2005/8/layout/hProcess6"/>
    <dgm:cxn modelId="{06E4BD10-97AF-420E-ACFD-7449D4777D85}" type="presParOf" srcId="{780B0044-7F3C-4BE5-BD66-BACD84F940C6}" destId="{D4441FC3-FA1D-49B9-89A6-E054D9D65346}" srcOrd="3" destOrd="0" presId="urn:microsoft.com/office/officeart/2005/8/layout/hProcess6"/>
    <dgm:cxn modelId="{FADDC87B-2F3F-4D1E-AAD6-B61C400159D0}" type="presParOf" srcId="{780B0044-7F3C-4BE5-BD66-BACD84F940C6}" destId="{008CC848-FDF1-4E95-86E3-48BE53AE6D85}" srcOrd="4" destOrd="0" presId="urn:microsoft.com/office/officeart/2005/8/layout/hProcess6"/>
    <dgm:cxn modelId="{769FBE03-4C2E-438B-B14B-0306410D4F52}" type="presParOf" srcId="{008CC848-FDF1-4E95-86E3-48BE53AE6D85}" destId="{C8703A2F-1D35-4275-989F-3BB0E0774A7E}" srcOrd="0" destOrd="0" presId="urn:microsoft.com/office/officeart/2005/8/layout/hProcess6"/>
    <dgm:cxn modelId="{554CC6A4-F89E-4935-8DC4-B0A86B032822}" type="presParOf" srcId="{008CC848-FDF1-4E95-86E3-48BE53AE6D85}" destId="{22F99FA6-7ACE-4D78-BD22-A33CB035C137}" srcOrd="1" destOrd="0" presId="urn:microsoft.com/office/officeart/2005/8/layout/hProcess6"/>
    <dgm:cxn modelId="{F19BCCFD-10BA-421E-8C73-E608A950DB24}" type="presParOf" srcId="{008CC848-FDF1-4E95-86E3-48BE53AE6D85}" destId="{1482A352-056C-43CF-AC19-77834B5F223E}" srcOrd="2" destOrd="0" presId="urn:microsoft.com/office/officeart/2005/8/layout/hProcess6"/>
    <dgm:cxn modelId="{2D83AD9A-B000-4058-9418-88D703F3E1B6}" type="presParOf" srcId="{008CC848-FDF1-4E95-86E3-48BE53AE6D85}" destId="{218C599C-D69C-4ED0-A792-11E112B75E1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5A9F5-E667-46EB-AFC2-0826ACFEDA7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9447C-9853-4563-A0D6-C4A7E69669FA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51AD359D-1FBD-48A2-A037-614C794BFFCB}" type="parTrans" cxnId="{7C882CE3-0466-434F-AFFF-5795D3259177}">
      <dgm:prSet/>
      <dgm:spPr/>
      <dgm:t>
        <a:bodyPr/>
        <a:lstStyle/>
        <a:p>
          <a:endParaRPr lang="en-US"/>
        </a:p>
      </dgm:t>
    </dgm:pt>
    <dgm:pt modelId="{DBC1AFC3-AF82-45B6-A99B-06DA9D6178DC}" type="sibTrans" cxnId="{7C882CE3-0466-434F-AFFF-5795D3259177}">
      <dgm:prSet/>
      <dgm:spPr/>
      <dgm:t>
        <a:bodyPr/>
        <a:lstStyle/>
        <a:p>
          <a:endParaRPr lang="en-US"/>
        </a:p>
      </dgm:t>
    </dgm:pt>
    <dgm:pt modelId="{0CFAAADD-F3D2-4B39-BAE4-221FCFF15693}">
      <dgm:prSet phldrT="[Text]"/>
      <dgm:spPr/>
      <dgm:t>
        <a:bodyPr/>
        <a:lstStyle/>
        <a:p>
          <a:r>
            <a:rPr lang="en-US" dirty="0"/>
            <a:t>Team Photo</a:t>
          </a:r>
        </a:p>
      </dgm:t>
    </dgm:pt>
    <dgm:pt modelId="{C1C0D992-2D81-47D2-A4D9-55E17C32A058}" type="parTrans" cxnId="{AA55C006-8D8C-496D-9A9C-02E9F3740B66}">
      <dgm:prSet/>
      <dgm:spPr/>
      <dgm:t>
        <a:bodyPr/>
        <a:lstStyle/>
        <a:p>
          <a:endParaRPr lang="en-US"/>
        </a:p>
      </dgm:t>
    </dgm:pt>
    <dgm:pt modelId="{3BA9BD93-64E0-4317-9A4C-DD265B1F2B50}" type="sibTrans" cxnId="{AA55C006-8D8C-496D-9A9C-02E9F3740B66}">
      <dgm:prSet/>
      <dgm:spPr/>
      <dgm:t>
        <a:bodyPr/>
        <a:lstStyle/>
        <a:p>
          <a:endParaRPr lang="en-US"/>
        </a:p>
      </dgm:t>
    </dgm:pt>
    <dgm:pt modelId="{BBD67C39-A279-4D6C-B11E-AC19C7A35870}">
      <dgm:prSet phldrT="[Text]"/>
      <dgm:spPr/>
      <dgm:t>
        <a:bodyPr/>
        <a:lstStyle/>
        <a:p>
          <a:r>
            <a:rPr lang="en-US" dirty="0"/>
            <a:t>“Coach” </a:t>
          </a:r>
        </a:p>
        <a:p>
          <a:r>
            <a:rPr lang="en-US" dirty="0"/>
            <a:t>Not </a:t>
          </a:r>
        </a:p>
        <a:p>
          <a:r>
            <a:rPr lang="en-US" dirty="0"/>
            <a:t>“Professor”</a:t>
          </a:r>
        </a:p>
      </dgm:t>
    </dgm:pt>
    <dgm:pt modelId="{A6619C77-92BA-443C-A45D-922D00116A35}" type="parTrans" cxnId="{72F4EBD2-5E64-43CB-8E5F-0BA25070300D}">
      <dgm:prSet/>
      <dgm:spPr/>
      <dgm:t>
        <a:bodyPr/>
        <a:lstStyle/>
        <a:p>
          <a:endParaRPr lang="en-US"/>
        </a:p>
      </dgm:t>
    </dgm:pt>
    <dgm:pt modelId="{FB13A96A-27CA-4F6A-96C5-270F2D0C1676}" type="sibTrans" cxnId="{72F4EBD2-5E64-43CB-8E5F-0BA25070300D}">
      <dgm:prSet/>
      <dgm:spPr/>
      <dgm:t>
        <a:bodyPr/>
        <a:lstStyle/>
        <a:p>
          <a:endParaRPr lang="en-US"/>
        </a:p>
      </dgm:t>
    </dgm:pt>
    <dgm:pt modelId="{B47F9300-9E87-45CA-9918-94A46C3714C2}">
      <dgm:prSet phldrT="[Text]"/>
      <dgm:spPr/>
      <dgm:t>
        <a:bodyPr/>
        <a:lstStyle/>
        <a:p>
          <a:r>
            <a:rPr lang="en-US" dirty="0"/>
            <a:t>Assigned Roles</a:t>
          </a:r>
        </a:p>
      </dgm:t>
    </dgm:pt>
    <dgm:pt modelId="{2D7C2B3E-5B30-4F5D-A89E-0EA9D480FA72}" type="parTrans" cxnId="{430364A7-F768-40DF-84FC-7399A9BE9317}">
      <dgm:prSet/>
      <dgm:spPr/>
      <dgm:t>
        <a:bodyPr/>
        <a:lstStyle/>
        <a:p>
          <a:endParaRPr lang="en-US"/>
        </a:p>
      </dgm:t>
    </dgm:pt>
    <dgm:pt modelId="{BDE9A5D9-FE87-471D-A0AF-2EAE02FE834B}" type="sibTrans" cxnId="{430364A7-F768-40DF-84FC-7399A9BE9317}">
      <dgm:prSet/>
      <dgm:spPr/>
      <dgm:t>
        <a:bodyPr/>
        <a:lstStyle/>
        <a:p>
          <a:endParaRPr lang="en-US"/>
        </a:p>
      </dgm:t>
    </dgm:pt>
    <dgm:pt modelId="{E3F5C557-3641-4451-9943-7BDE34E2F83E}">
      <dgm:prSet phldrT="[Text]"/>
      <dgm:spPr/>
      <dgm:t>
        <a:bodyPr/>
        <a:lstStyle/>
        <a:p>
          <a:r>
            <a:rPr lang="en-US" dirty="0"/>
            <a:t>“Team Meetings” </a:t>
          </a:r>
        </a:p>
        <a:p>
          <a:r>
            <a:rPr lang="en-US" dirty="0"/>
            <a:t>Not </a:t>
          </a:r>
        </a:p>
        <a:p>
          <a:r>
            <a:rPr lang="en-US" dirty="0"/>
            <a:t>“Class”</a:t>
          </a:r>
        </a:p>
      </dgm:t>
    </dgm:pt>
    <dgm:pt modelId="{33838946-7321-4FA9-9FBC-EE469A92BD45}" type="parTrans" cxnId="{C716447F-AC7D-468A-B0B6-33D2D5C8ED8F}">
      <dgm:prSet/>
      <dgm:spPr/>
      <dgm:t>
        <a:bodyPr/>
        <a:lstStyle/>
        <a:p>
          <a:endParaRPr lang="en-US"/>
        </a:p>
      </dgm:t>
    </dgm:pt>
    <dgm:pt modelId="{8A5F3590-A99A-4487-86D5-08BF672A6902}" type="sibTrans" cxnId="{C716447F-AC7D-468A-B0B6-33D2D5C8ED8F}">
      <dgm:prSet/>
      <dgm:spPr/>
      <dgm:t>
        <a:bodyPr/>
        <a:lstStyle/>
        <a:p>
          <a:endParaRPr lang="en-US"/>
        </a:p>
      </dgm:t>
    </dgm:pt>
    <dgm:pt modelId="{34D8B09B-6CDD-4282-9EFF-1787093B506C}" type="pres">
      <dgm:prSet presAssocID="{9475A9F5-E667-46EB-AFC2-0826ACFEDA7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B71BE8-A2FB-4F82-A2B4-F2A062546F03}" type="pres">
      <dgm:prSet presAssocID="{10B9447C-9853-4563-A0D6-C4A7E69669FA}" presName="centerShape" presStyleLbl="node0" presStyleIdx="0" presStyleCnt="1" custLinFactNeighborX="5518" custLinFactNeighborY="445"/>
      <dgm:spPr/>
    </dgm:pt>
    <dgm:pt modelId="{883B585F-2984-4965-B0D1-AF7536D5C1D0}" type="pres">
      <dgm:prSet presAssocID="{0CFAAADD-F3D2-4B39-BAE4-221FCFF15693}" presName="node" presStyleLbl="node1" presStyleIdx="0" presStyleCnt="4" custRadScaleRad="115934" custRadScaleInc="23890">
        <dgm:presLayoutVars>
          <dgm:bulletEnabled val="1"/>
        </dgm:presLayoutVars>
      </dgm:prSet>
      <dgm:spPr/>
    </dgm:pt>
    <dgm:pt modelId="{6755E6A0-52F7-422D-A761-2609BE30B381}" type="pres">
      <dgm:prSet presAssocID="{0CFAAADD-F3D2-4B39-BAE4-221FCFF15693}" presName="dummy" presStyleCnt="0"/>
      <dgm:spPr/>
    </dgm:pt>
    <dgm:pt modelId="{30F1D4B1-361E-49CB-AD49-DDE5FEF02FC5}" type="pres">
      <dgm:prSet presAssocID="{3BA9BD93-64E0-4317-9A4C-DD265B1F2B50}" presName="sibTrans" presStyleLbl="sibTrans2D1" presStyleIdx="0" presStyleCnt="4"/>
      <dgm:spPr/>
    </dgm:pt>
    <dgm:pt modelId="{3388B653-8361-436B-BBBD-67CE635FA34D}" type="pres">
      <dgm:prSet presAssocID="{BBD67C39-A279-4D6C-B11E-AC19C7A35870}" presName="node" presStyleLbl="node1" presStyleIdx="1" presStyleCnt="4" custScaleX="145556" custScaleY="156214" custRadScaleRad="140579" custRadScaleInc="-4740">
        <dgm:presLayoutVars>
          <dgm:bulletEnabled val="1"/>
        </dgm:presLayoutVars>
      </dgm:prSet>
      <dgm:spPr/>
    </dgm:pt>
    <dgm:pt modelId="{51BACF03-F9B3-488A-A6B1-70E9434FC25F}" type="pres">
      <dgm:prSet presAssocID="{BBD67C39-A279-4D6C-B11E-AC19C7A35870}" presName="dummy" presStyleCnt="0"/>
      <dgm:spPr/>
    </dgm:pt>
    <dgm:pt modelId="{57D622D1-4676-49F6-AEBA-76D260A63672}" type="pres">
      <dgm:prSet presAssocID="{FB13A96A-27CA-4F6A-96C5-270F2D0C1676}" presName="sibTrans" presStyleLbl="sibTrans2D1" presStyleIdx="1" presStyleCnt="4"/>
      <dgm:spPr/>
    </dgm:pt>
    <dgm:pt modelId="{2ACF7BD0-366A-4646-9429-C740809C45AC}" type="pres">
      <dgm:prSet presAssocID="{B47F9300-9E87-45CA-9918-94A46C3714C2}" presName="node" presStyleLbl="node1" presStyleIdx="2" presStyleCnt="4" custScaleY="94058" custRadScaleRad="101713" custRadScaleInc="-44049">
        <dgm:presLayoutVars>
          <dgm:bulletEnabled val="1"/>
        </dgm:presLayoutVars>
      </dgm:prSet>
      <dgm:spPr/>
    </dgm:pt>
    <dgm:pt modelId="{8A974280-7E80-444A-B1AC-236DB98052A2}" type="pres">
      <dgm:prSet presAssocID="{B47F9300-9E87-45CA-9918-94A46C3714C2}" presName="dummy" presStyleCnt="0"/>
      <dgm:spPr/>
    </dgm:pt>
    <dgm:pt modelId="{82A15458-2BF6-40B7-8CFF-2A884AFC04D1}" type="pres">
      <dgm:prSet presAssocID="{BDE9A5D9-FE87-471D-A0AF-2EAE02FE834B}" presName="sibTrans" presStyleLbl="sibTrans2D1" presStyleIdx="2" presStyleCnt="4" custLinFactNeighborX="2823" custLinFactNeighborY="-304"/>
      <dgm:spPr/>
    </dgm:pt>
    <dgm:pt modelId="{77847701-DB1E-453D-A092-D57BD2A620ED}" type="pres">
      <dgm:prSet presAssocID="{E3F5C557-3641-4451-9943-7BDE34E2F83E}" presName="node" presStyleLbl="node1" presStyleIdx="3" presStyleCnt="4" custScaleX="151431" custScaleY="153243" custRadScaleRad="117328" custRadScaleInc="5680">
        <dgm:presLayoutVars>
          <dgm:bulletEnabled val="1"/>
        </dgm:presLayoutVars>
      </dgm:prSet>
      <dgm:spPr/>
    </dgm:pt>
    <dgm:pt modelId="{112ECFE1-C144-4870-AEBA-04AD2C847B13}" type="pres">
      <dgm:prSet presAssocID="{E3F5C557-3641-4451-9943-7BDE34E2F83E}" presName="dummy" presStyleCnt="0"/>
      <dgm:spPr/>
    </dgm:pt>
    <dgm:pt modelId="{7E0846C9-6733-433F-AEF6-6EDAE6214C00}" type="pres">
      <dgm:prSet presAssocID="{8A5F3590-A99A-4487-86D5-08BF672A6902}" presName="sibTrans" presStyleLbl="sibTrans2D1" presStyleIdx="3" presStyleCnt="4"/>
      <dgm:spPr/>
    </dgm:pt>
  </dgm:ptLst>
  <dgm:cxnLst>
    <dgm:cxn modelId="{AA55C006-8D8C-496D-9A9C-02E9F3740B66}" srcId="{10B9447C-9853-4563-A0D6-C4A7E69669FA}" destId="{0CFAAADD-F3D2-4B39-BAE4-221FCFF15693}" srcOrd="0" destOrd="0" parTransId="{C1C0D992-2D81-47D2-A4D9-55E17C32A058}" sibTransId="{3BA9BD93-64E0-4317-9A4C-DD265B1F2B50}"/>
    <dgm:cxn modelId="{8C0B8D16-671C-4030-A53A-BFF803D99E95}" type="presOf" srcId="{B47F9300-9E87-45CA-9918-94A46C3714C2}" destId="{2ACF7BD0-366A-4646-9429-C740809C45AC}" srcOrd="0" destOrd="0" presId="urn:microsoft.com/office/officeart/2005/8/layout/radial6"/>
    <dgm:cxn modelId="{3ABFD117-9454-4BB7-93A5-0B741651554B}" type="presOf" srcId="{8A5F3590-A99A-4487-86D5-08BF672A6902}" destId="{7E0846C9-6733-433F-AEF6-6EDAE6214C00}" srcOrd="0" destOrd="0" presId="urn:microsoft.com/office/officeart/2005/8/layout/radial6"/>
    <dgm:cxn modelId="{212CE51A-326B-41A2-A367-3B97620F8693}" type="presOf" srcId="{9475A9F5-E667-46EB-AFC2-0826ACFEDA78}" destId="{34D8B09B-6CDD-4282-9EFF-1787093B506C}" srcOrd="0" destOrd="0" presId="urn:microsoft.com/office/officeart/2005/8/layout/radial6"/>
    <dgm:cxn modelId="{7DDC9F27-4382-4DB5-9529-BFD078B1C5C8}" type="presOf" srcId="{FB13A96A-27CA-4F6A-96C5-270F2D0C1676}" destId="{57D622D1-4676-49F6-AEBA-76D260A63672}" srcOrd="0" destOrd="0" presId="urn:microsoft.com/office/officeart/2005/8/layout/radial6"/>
    <dgm:cxn modelId="{9C649B5E-15B4-4E57-85CA-69CD2FE17EFB}" type="presOf" srcId="{3BA9BD93-64E0-4317-9A4C-DD265B1F2B50}" destId="{30F1D4B1-361E-49CB-AD49-DDE5FEF02FC5}" srcOrd="0" destOrd="0" presId="urn:microsoft.com/office/officeart/2005/8/layout/radial6"/>
    <dgm:cxn modelId="{7974C46B-BDDD-41D7-9825-5DD21976E643}" type="presOf" srcId="{BBD67C39-A279-4D6C-B11E-AC19C7A35870}" destId="{3388B653-8361-436B-BBBD-67CE635FA34D}" srcOrd="0" destOrd="0" presId="urn:microsoft.com/office/officeart/2005/8/layout/radial6"/>
    <dgm:cxn modelId="{1214527D-236C-4D4F-81DE-061AA07BA0AA}" type="presOf" srcId="{10B9447C-9853-4563-A0D6-C4A7E69669FA}" destId="{95B71BE8-A2FB-4F82-A2B4-F2A062546F03}" srcOrd="0" destOrd="0" presId="urn:microsoft.com/office/officeart/2005/8/layout/radial6"/>
    <dgm:cxn modelId="{C716447F-AC7D-468A-B0B6-33D2D5C8ED8F}" srcId="{10B9447C-9853-4563-A0D6-C4A7E69669FA}" destId="{E3F5C557-3641-4451-9943-7BDE34E2F83E}" srcOrd="3" destOrd="0" parTransId="{33838946-7321-4FA9-9FBC-EE469A92BD45}" sibTransId="{8A5F3590-A99A-4487-86D5-08BF672A6902}"/>
    <dgm:cxn modelId="{430364A7-F768-40DF-84FC-7399A9BE9317}" srcId="{10B9447C-9853-4563-A0D6-C4A7E69669FA}" destId="{B47F9300-9E87-45CA-9918-94A46C3714C2}" srcOrd="2" destOrd="0" parTransId="{2D7C2B3E-5B30-4F5D-A89E-0EA9D480FA72}" sibTransId="{BDE9A5D9-FE87-471D-A0AF-2EAE02FE834B}"/>
    <dgm:cxn modelId="{A0FE67A8-AED2-4EC1-9205-8329842D81AD}" type="presOf" srcId="{BDE9A5D9-FE87-471D-A0AF-2EAE02FE834B}" destId="{82A15458-2BF6-40B7-8CFF-2A884AFC04D1}" srcOrd="0" destOrd="0" presId="urn:microsoft.com/office/officeart/2005/8/layout/radial6"/>
    <dgm:cxn modelId="{117EC2B1-1035-4A99-9E4C-B93DB7B3F2F5}" type="presOf" srcId="{0CFAAADD-F3D2-4B39-BAE4-221FCFF15693}" destId="{883B585F-2984-4965-B0D1-AF7536D5C1D0}" srcOrd="0" destOrd="0" presId="urn:microsoft.com/office/officeart/2005/8/layout/radial6"/>
    <dgm:cxn modelId="{FF5570C6-8D68-4010-9022-5885A5B42EA5}" type="presOf" srcId="{E3F5C557-3641-4451-9943-7BDE34E2F83E}" destId="{77847701-DB1E-453D-A092-D57BD2A620ED}" srcOrd="0" destOrd="0" presId="urn:microsoft.com/office/officeart/2005/8/layout/radial6"/>
    <dgm:cxn modelId="{72F4EBD2-5E64-43CB-8E5F-0BA25070300D}" srcId="{10B9447C-9853-4563-A0D6-C4A7E69669FA}" destId="{BBD67C39-A279-4D6C-B11E-AC19C7A35870}" srcOrd="1" destOrd="0" parTransId="{A6619C77-92BA-443C-A45D-922D00116A35}" sibTransId="{FB13A96A-27CA-4F6A-96C5-270F2D0C1676}"/>
    <dgm:cxn modelId="{7C882CE3-0466-434F-AFFF-5795D3259177}" srcId="{9475A9F5-E667-46EB-AFC2-0826ACFEDA78}" destId="{10B9447C-9853-4563-A0D6-C4A7E69669FA}" srcOrd="0" destOrd="0" parTransId="{51AD359D-1FBD-48A2-A037-614C794BFFCB}" sibTransId="{DBC1AFC3-AF82-45B6-A99B-06DA9D6178DC}"/>
    <dgm:cxn modelId="{AAB58847-EC5B-42FF-89AF-E6D27C7B7B22}" type="presParOf" srcId="{34D8B09B-6CDD-4282-9EFF-1787093B506C}" destId="{95B71BE8-A2FB-4F82-A2B4-F2A062546F03}" srcOrd="0" destOrd="0" presId="urn:microsoft.com/office/officeart/2005/8/layout/radial6"/>
    <dgm:cxn modelId="{A2038061-53C1-4214-9FFD-2596A3A54F0A}" type="presParOf" srcId="{34D8B09B-6CDD-4282-9EFF-1787093B506C}" destId="{883B585F-2984-4965-B0D1-AF7536D5C1D0}" srcOrd="1" destOrd="0" presId="urn:microsoft.com/office/officeart/2005/8/layout/radial6"/>
    <dgm:cxn modelId="{3F1C6B5C-1C01-42DD-8B80-CA1BAED2AA68}" type="presParOf" srcId="{34D8B09B-6CDD-4282-9EFF-1787093B506C}" destId="{6755E6A0-52F7-422D-A761-2609BE30B381}" srcOrd="2" destOrd="0" presId="urn:microsoft.com/office/officeart/2005/8/layout/radial6"/>
    <dgm:cxn modelId="{B90CA424-B845-48B0-976D-8368317E904D}" type="presParOf" srcId="{34D8B09B-6CDD-4282-9EFF-1787093B506C}" destId="{30F1D4B1-361E-49CB-AD49-DDE5FEF02FC5}" srcOrd="3" destOrd="0" presId="urn:microsoft.com/office/officeart/2005/8/layout/radial6"/>
    <dgm:cxn modelId="{C6C6494B-F007-4054-BD1C-535E4A97AFBC}" type="presParOf" srcId="{34D8B09B-6CDD-4282-9EFF-1787093B506C}" destId="{3388B653-8361-436B-BBBD-67CE635FA34D}" srcOrd="4" destOrd="0" presId="urn:microsoft.com/office/officeart/2005/8/layout/radial6"/>
    <dgm:cxn modelId="{3229C22F-876A-45FA-86B6-C992D7772171}" type="presParOf" srcId="{34D8B09B-6CDD-4282-9EFF-1787093B506C}" destId="{51BACF03-F9B3-488A-A6B1-70E9434FC25F}" srcOrd="5" destOrd="0" presId="urn:microsoft.com/office/officeart/2005/8/layout/radial6"/>
    <dgm:cxn modelId="{423D5FE9-9E98-4B63-A6DA-C80BDC0F8148}" type="presParOf" srcId="{34D8B09B-6CDD-4282-9EFF-1787093B506C}" destId="{57D622D1-4676-49F6-AEBA-76D260A63672}" srcOrd="6" destOrd="0" presId="urn:microsoft.com/office/officeart/2005/8/layout/radial6"/>
    <dgm:cxn modelId="{828F0B9C-066A-4AAF-89E1-6620E61982D0}" type="presParOf" srcId="{34D8B09B-6CDD-4282-9EFF-1787093B506C}" destId="{2ACF7BD0-366A-4646-9429-C740809C45AC}" srcOrd="7" destOrd="0" presId="urn:microsoft.com/office/officeart/2005/8/layout/radial6"/>
    <dgm:cxn modelId="{1A356404-6E4F-4677-A9AD-5207EC9C23C7}" type="presParOf" srcId="{34D8B09B-6CDD-4282-9EFF-1787093B506C}" destId="{8A974280-7E80-444A-B1AC-236DB98052A2}" srcOrd="8" destOrd="0" presId="urn:microsoft.com/office/officeart/2005/8/layout/radial6"/>
    <dgm:cxn modelId="{D81FC979-F8FA-4B75-A008-F9473CC4DEEB}" type="presParOf" srcId="{34D8B09B-6CDD-4282-9EFF-1787093B506C}" destId="{82A15458-2BF6-40B7-8CFF-2A884AFC04D1}" srcOrd="9" destOrd="0" presId="urn:microsoft.com/office/officeart/2005/8/layout/radial6"/>
    <dgm:cxn modelId="{5931D51C-81C6-41FC-8EF7-54EE204E17C8}" type="presParOf" srcId="{34D8B09B-6CDD-4282-9EFF-1787093B506C}" destId="{77847701-DB1E-453D-A092-D57BD2A620ED}" srcOrd="10" destOrd="0" presId="urn:microsoft.com/office/officeart/2005/8/layout/radial6"/>
    <dgm:cxn modelId="{C2A0C3B7-0750-46A2-A802-F9B2A5E55E3A}" type="presParOf" srcId="{34D8B09B-6CDD-4282-9EFF-1787093B506C}" destId="{112ECFE1-C144-4870-AEBA-04AD2C847B13}" srcOrd="11" destOrd="0" presId="urn:microsoft.com/office/officeart/2005/8/layout/radial6"/>
    <dgm:cxn modelId="{9B85B04F-C0B6-4961-8882-DEF6F690DC2B}" type="presParOf" srcId="{34D8B09B-6CDD-4282-9EFF-1787093B506C}" destId="{7E0846C9-6733-433F-AEF6-6EDAE6214C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4B815F-7D5D-4A0D-AD87-F56A91C52FFF}" type="doc">
      <dgm:prSet loTypeId="urn:microsoft.com/office/officeart/2005/8/layout/radial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15A24-AE90-454C-A7AE-9F07680CFF39}">
      <dgm:prSet phldrT="[Text]"/>
      <dgm:spPr/>
      <dgm:t>
        <a:bodyPr/>
        <a:lstStyle/>
        <a:p>
          <a:r>
            <a:rPr lang="en-US" dirty="0"/>
            <a:t>Theme</a:t>
          </a:r>
        </a:p>
      </dgm:t>
    </dgm:pt>
    <dgm:pt modelId="{66624721-86C7-4075-9842-46828B6E4D80}" type="parTrans" cxnId="{275CAF73-F008-4C83-ACC5-F1C914FC0D0C}">
      <dgm:prSet/>
      <dgm:spPr/>
      <dgm:t>
        <a:bodyPr/>
        <a:lstStyle/>
        <a:p>
          <a:endParaRPr lang="en-US"/>
        </a:p>
      </dgm:t>
    </dgm:pt>
    <dgm:pt modelId="{F1AD5E50-586C-478A-BB6B-73AAE6039EE2}" type="sibTrans" cxnId="{275CAF73-F008-4C83-ACC5-F1C914FC0D0C}">
      <dgm:prSet/>
      <dgm:spPr/>
      <dgm:t>
        <a:bodyPr/>
        <a:lstStyle/>
        <a:p>
          <a:endParaRPr lang="en-US"/>
        </a:p>
      </dgm:t>
    </dgm:pt>
    <dgm:pt modelId="{13C652F5-F029-450C-8018-CD909D35FD05}">
      <dgm:prSet phldrT="[Text]"/>
      <dgm:spPr/>
      <dgm:t>
        <a:bodyPr/>
        <a:lstStyle/>
        <a:p>
          <a:r>
            <a:rPr lang="en-US" dirty="0"/>
            <a:t>Economic Data</a:t>
          </a:r>
        </a:p>
      </dgm:t>
    </dgm:pt>
    <dgm:pt modelId="{06BD38E3-9FE1-419E-8FA4-9F045EC54646}" type="parTrans" cxnId="{065814C1-90B7-438E-997E-AF04791A44BA}">
      <dgm:prSet/>
      <dgm:spPr/>
      <dgm:t>
        <a:bodyPr/>
        <a:lstStyle/>
        <a:p>
          <a:endParaRPr lang="en-US"/>
        </a:p>
      </dgm:t>
    </dgm:pt>
    <dgm:pt modelId="{FC3DCC9A-C96A-425D-834B-489EC2548B90}" type="sibTrans" cxnId="{065814C1-90B7-438E-997E-AF04791A44BA}">
      <dgm:prSet/>
      <dgm:spPr/>
      <dgm:t>
        <a:bodyPr/>
        <a:lstStyle/>
        <a:p>
          <a:endParaRPr lang="en-US"/>
        </a:p>
      </dgm:t>
    </dgm:pt>
    <dgm:pt modelId="{C2F54E34-28B3-4412-B65E-1DC9BEF69258}">
      <dgm:prSet phldrT="[Text]"/>
      <dgm:spPr/>
      <dgm:t>
        <a:bodyPr/>
        <a:lstStyle/>
        <a:p>
          <a:r>
            <a:rPr lang="en-US" dirty="0"/>
            <a:t>Economic Data</a:t>
          </a:r>
        </a:p>
      </dgm:t>
    </dgm:pt>
    <dgm:pt modelId="{DAAB78D7-E250-440F-AFC6-D788D90E18BC}" type="parTrans" cxnId="{FB5D4D48-B7F9-4DE0-84C1-20047EE6AABD}">
      <dgm:prSet/>
      <dgm:spPr/>
      <dgm:t>
        <a:bodyPr/>
        <a:lstStyle/>
        <a:p>
          <a:endParaRPr lang="en-US"/>
        </a:p>
      </dgm:t>
    </dgm:pt>
    <dgm:pt modelId="{72B31734-734F-4203-BD8C-58D7254ABDF4}" type="sibTrans" cxnId="{FB5D4D48-B7F9-4DE0-84C1-20047EE6AABD}">
      <dgm:prSet/>
      <dgm:spPr/>
      <dgm:t>
        <a:bodyPr/>
        <a:lstStyle/>
        <a:p>
          <a:endParaRPr lang="en-US"/>
        </a:p>
      </dgm:t>
    </dgm:pt>
    <dgm:pt modelId="{7BF9A465-3DD9-41AF-B538-8FFAA036D168}">
      <dgm:prSet phldrT="[Text]"/>
      <dgm:spPr/>
      <dgm:t>
        <a:bodyPr/>
        <a:lstStyle/>
        <a:p>
          <a:r>
            <a:rPr lang="en-US" dirty="0"/>
            <a:t>Economic Data</a:t>
          </a:r>
        </a:p>
      </dgm:t>
    </dgm:pt>
    <dgm:pt modelId="{9B28BFFF-01FC-491F-8BC9-0E80D554387C}" type="parTrans" cxnId="{D9406D2E-CAE0-4E34-977E-4050D9FCC5CE}">
      <dgm:prSet/>
      <dgm:spPr/>
      <dgm:t>
        <a:bodyPr/>
        <a:lstStyle/>
        <a:p>
          <a:endParaRPr lang="en-US"/>
        </a:p>
      </dgm:t>
    </dgm:pt>
    <dgm:pt modelId="{5DBBDBA8-1DD5-41C4-B7CE-430BF57CAC71}" type="sibTrans" cxnId="{D9406D2E-CAE0-4E34-977E-4050D9FCC5CE}">
      <dgm:prSet/>
      <dgm:spPr/>
      <dgm:t>
        <a:bodyPr/>
        <a:lstStyle/>
        <a:p>
          <a:endParaRPr lang="en-US"/>
        </a:p>
      </dgm:t>
    </dgm:pt>
    <dgm:pt modelId="{84BBBA71-121A-4880-BA15-76E9583814F4}">
      <dgm:prSet phldrT="[Text]"/>
      <dgm:spPr/>
      <dgm:t>
        <a:bodyPr/>
        <a:lstStyle/>
        <a:p>
          <a:r>
            <a:rPr lang="en-US" dirty="0"/>
            <a:t>Economic Data</a:t>
          </a:r>
        </a:p>
      </dgm:t>
    </dgm:pt>
    <dgm:pt modelId="{B4004226-F355-4086-A114-66B71B0F85E2}" type="parTrans" cxnId="{29FF0A6E-8D48-45EE-9C4F-71AD74908D67}">
      <dgm:prSet/>
      <dgm:spPr/>
      <dgm:t>
        <a:bodyPr/>
        <a:lstStyle/>
        <a:p>
          <a:endParaRPr lang="en-US"/>
        </a:p>
      </dgm:t>
    </dgm:pt>
    <dgm:pt modelId="{2A517777-2002-49BF-A8BC-E8BBFEF4CA1C}" type="sibTrans" cxnId="{29FF0A6E-8D48-45EE-9C4F-71AD74908D67}">
      <dgm:prSet/>
      <dgm:spPr/>
      <dgm:t>
        <a:bodyPr/>
        <a:lstStyle/>
        <a:p>
          <a:endParaRPr lang="en-US"/>
        </a:p>
      </dgm:t>
    </dgm:pt>
    <dgm:pt modelId="{ACEFFCCF-7C83-40A6-9AE7-AF5E9DF4E2A5}">
      <dgm:prSet/>
      <dgm:spPr/>
      <dgm:t>
        <a:bodyPr/>
        <a:lstStyle/>
        <a:p>
          <a:endParaRPr lang="en-US"/>
        </a:p>
      </dgm:t>
    </dgm:pt>
    <dgm:pt modelId="{55805E22-3300-4005-A547-8EDC3B74EED1}" type="parTrans" cxnId="{F460CEAE-F7E6-4AA1-9230-406803AAF5DE}">
      <dgm:prSet/>
      <dgm:spPr/>
      <dgm:t>
        <a:bodyPr/>
        <a:lstStyle/>
        <a:p>
          <a:endParaRPr lang="en-US"/>
        </a:p>
      </dgm:t>
    </dgm:pt>
    <dgm:pt modelId="{EAE57CF9-4227-4916-9DF4-E18FF766C060}" type="sibTrans" cxnId="{F460CEAE-F7E6-4AA1-9230-406803AAF5DE}">
      <dgm:prSet/>
      <dgm:spPr/>
      <dgm:t>
        <a:bodyPr/>
        <a:lstStyle/>
        <a:p>
          <a:endParaRPr lang="en-US"/>
        </a:p>
      </dgm:t>
    </dgm:pt>
    <dgm:pt modelId="{BB3CE960-5307-4173-B827-DC66733A6593}">
      <dgm:prSet/>
      <dgm:spPr/>
      <dgm:t>
        <a:bodyPr/>
        <a:lstStyle/>
        <a:p>
          <a:endParaRPr lang="en-US" dirty="0"/>
        </a:p>
      </dgm:t>
    </dgm:pt>
    <dgm:pt modelId="{2B742FCD-F81E-471A-89D4-51D48FD1D4A0}" type="parTrans" cxnId="{ED48C987-054C-4104-8524-282505D7460A}">
      <dgm:prSet/>
      <dgm:spPr/>
      <dgm:t>
        <a:bodyPr/>
        <a:lstStyle/>
        <a:p>
          <a:endParaRPr lang="en-US"/>
        </a:p>
      </dgm:t>
    </dgm:pt>
    <dgm:pt modelId="{559C8DDC-C790-4BD4-BCEF-EE6C6D1B3252}" type="sibTrans" cxnId="{ED48C987-054C-4104-8524-282505D7460A}">
      <dgm:prSet/>
      <dgm:spPr/>
      <dgm:t>
        <a:bodyPr/>
        <a:lstStyle/>
        <a:p>
          <a:endParaRPr lang="en-US"/>
        </a:p>
      </dgm:t>
    </dgm:pt>
    <dgm:pt modelId="{158CCDDF-B855-4761-A496-F7B1E7825286}">
      <dgm:prSet phldrT="[Text]" custRadScaleRad="84395" custRadScaleInc="-77599"/>
      <dgm:spPr/>
      <dgm:t>
        <a:bodyPr/>
        <a:lstStyle/>
        <a:p>
          <a:endParaRPr lang="en-US"/>
        </a:p>
      </dgm:t>
    </dgm:pt>
    <dgm:pt modelId="{35DE9BD6-DFA5-40E3-9EFA-199ECAE9A52A}" type="parTrans" cxnId="{AA3F01A1-B9C9-4EC5-B88D-2E2D52BD0459}">
      <dgm:prSet/>
      <dgm:spPr/>
      <dgm:t>
        <a:bodyPr/>
        <a:lstStyle/>
        <a:p>
          <a:endParaRPr lang="en-US"/>
        </a:p>
      </dgm:t>
    </dgm:pt>
    <dgm:pt modelId="{DE044C78-8193-4804-AF41-57B340E07362}" type="sibTrans" cxnId="{AA3F01A1-B9C9-4EC5-B88D-2E2D52BD0459}">
      <dgm:prSet/>
      <dgm:spPr/>
      <dgm:t>
        <a:bodyPr/>
        <a:lstStyle/>
        <a:p>
          <a:endParaRPr lang="en-US"/>
        </a:p>
      </dgm:t>
    </dgm:pt>
    <dgm:pt modelId="{CF1F4DBA-37FF-40E7-8312-36E4C3617227}" type="pres">
      <dgm:prSet presAssocID="{DB4B815F-7D5D-4A0D-AD87-F56A91C52FFF}" presName="composite" presStyleCnt="0">
        <dgm:presLayoutVars>
          <dgm:chMax val="1"/>
          <dgm:dir/>
          <dgm:resizeHandles val="exact"/>
        </dgm:presLayoutVars>
      </dgm:prSet>
      <dgm:spPr/>
    </dgm:pt>
    <dgm:pt modelId="{8B2025E8-9915-4F06-BB82-8BC593C3C56D}" type="pres">
      <dgm:prSet presAssocID="{DB4B815F-7D5D-4A0D-AD87-F56A91C52FFF}" presName="radial" presStyleCnt="0">
        <dgm:presLayoutVars>
          <dgm:animLvl val="ctr"/>
        </dgm:presLayoutVars>
      </dgm:prSet>
      <dgm:spPr/>
    </dgm:pt>
    <dgm:pt modelId="{AF5D654F-3BF8-497B-9A61-E9F046021366}" type="pres">
      <dgm:prSet presAssocID="{93315A24-AE90-454C-A7AE-9F07680CFF39}" presName="centerShape" presStyleLbl="vennNode1" presStyleIdx="0" presStyleCnt="5"/>
      <dgm:spPr/>
    </dgm:pt>
    <dgm:pt modelId="{3660E6A8-800B-4297-B726-25C6C83E8047}" type="pres">
      <dgm:prSet presAssocID="{13C652F5-F029-450C-8018-CD909D35FD05}" presName="node" presStyleLbl="vennNode1" presStyleIdx="1" presStyleCnt="5" custRadScaleRad="94813" custRadScaleInc="-48288">
        <dgm:presLayoutVars>
          <dgm:bulletEnabled val="1"/>
        </dgm:presLayoutVars>
      </dgm:prSet>
      <dgm:spPr/>
    </dgm:pt>
    <dgm:pt modelId="{96A977CC-7BC1-4BF1-A774-861B327FC641}" type="pres">
      <dgm:prSet presAssocID="{C2F54E34-28B3-4412-B65E-1DC9BEF69258}" presName="node" presStyleLbl="vennNode1" presStyleIdx="2" presStyleCnt="5" custRadScaleRad="85328" custRadScaleInc="-59733">
        <dgm:presLayoutVars>
          <dgm:bulletEnabled val="1"/>
        </dgm:presLayoutVars>
      </dgm:prSet>
      <dgm:spPr/>
    </dgm:pt>
    <dgm:pt modelId="{91C9DA67-5262-4D63-8964-B80EF650069E}" type="pres">
      <dgm:prSet presAssocID="{7BF9A465-3DD9-41AF-B538-8FFAA036D168}" presName="node" presStyleLbl="vennNode1" presStyleIdx="3" presStyleCnt="5" custRadScaleRad="78888" custRadScaleInc="-14655">
        <dgm:presLayoutVars>
          <dgm:bulletEnabled val="1"/>
        </dgm:presLayoutVars>
      </dgm:prSet>
      <dgm:spPr/>
    </dgm:pt>
    <dgm:pt modelId="{00376CE5-F608-4BBB-871F-358D5611A46F}" type="pres">
      <dgm:prSet presAssocID="{84BBBA71-121A-4880-BA15-76E9583814F4}" presName="node" presStyleLbl="vennNode1" presStyleIdx="4" presStyleCnt="5" custRadScaleRad="99559" custRadScaleInc="-16025">
        <dgm:presLayoutVars>
          <dgm:bulletEnabled val="1"/>
        </dgm:presLayoutVars>
      </dgm:prSet>
      <dgm:spPr/>
    </dgm:pt>
  </dgm:ptLst>
  <dgm:cxnLst>
    <dgm:cxn modelId="{A6E46611-15DF-4457-9672-5AE4BC52672B}" type="presOf" srcId="{93315A24-AE90-454C-A7AE-9F07680CFF39}" destId="{AF5D654F-3BF8-497B-9A61-E9F046021366}" srcOrd="0" destOrd="0" presId="urn:microsoft.com/office/officeart/2005/8/layout/radial3"/>
    <dgm:cxn modelId="{D9406D2E-CAE0-4E34-977E-4050D9FCC5CE}" srcId="{93315A24-AE90-454C-A7AE-9F07680CFF39}" destId="{7BF9A465-3DD9-41AF-B538-8FFAA036D168}" srcOrd="2" destOrd="0" parTransId="{9B28BFFF-01FC-491F-8BC9-0E80D554387C}" sibTransId="{5DBBDBA8-1DD5-41C4-B7CE-430BF57CAC71}"/>
    <dgm:cxn modelId="{F2F83E2F-6FCC-4D60-BA03-B398CF336027}" type="presOf" srcId="{DB4B815F-7D5D-4A0D-AD87-F56A91C52FFF}" destId="{CF1F4DBA-37FF-40E7-8312-36E4C3617227}" srcOrd="0" destOrd="0" presId="urn:microsoft.com/office/officeart/2005/8/layout/radial3"/>
    <dgm:cxn modelId="{21AB7F3E-8450-4208-8E25-45ADD51CE7BA}" type="presOf" srcId="{13C652F5-F029-450C-8018-CD909D35FD05}" destId="{3660E6A8-800B-4297-B726-25C6C83E8047}" srcOrd="0" destOrd="0" presId="urn:microsoft.com/office/officeart/2005/8/layout/radial3"/>
    <dgm:cxn modelId="{FB5D4D48-B7F9-4DE0-84C1-20047EE6AABD}" srcId="{93315A24-AE90-454C-A7AE-9F07680CFF39}" destId="{C2F54E34-28B3-4412-B65E-1DC9BEF69258}" srcOrd="1" destOrd="0" parTransId="{DAAB78D7-E250-440F-AFC6-D788D90E18BC}" sibTransId="{72B31734-734F-4203-BD8C-58D7254ABDF4}"/>
    <dgm:cxn modelId="{29FF0A6E-8D48-45EE-9C4F-71AD74908D67}" srcId="{93315A24-AE90-454C-A7AE-9F07680CFF39}" destId="{84BBBA71-121A-4880-BA15-76E9583814F4}" srcOrd="3" destOrd="0" parTransId="{B4004226-F355-4086-A114-66B71B0F85E2}" sibTransId="{2A517777-2002-49BF-A8BC-E8BBFEF4CA1C}"/>
    <dgm:cxn modelId="{275CAF73-F008-4C83-ACC5-F1C914FC0D0C}" srcId="{DB4B815F-7D5D-4A0D-AD87-F56A91C52FFF}" destId="{93315A24-AE90-454C-A7AE-9F07680CFF39}" srcOrd="0" destOrd="0" parTransId="{66624721-86C7-4075-9842-46828B6E4D80}" sibTransId="{F1AD5E50-586C-478A-BB6B-73AAE6039EE2}"/>
    <dgm:cxn modelId="{ED48C987-054C-4104-8524-282505D7460A}" srcId="{DB4B815F-7D5D-4A0D-AD87-F56A91C52FFF}" destId="{BB3CE960-5307-4173-B827-DC66733A6593}" srcOrd="3" destOrd="0" parTransId="{2B742FCD-F81E-471A-89D4-51D48FD1D4A0}" sibTransId="{559C8DDC-C790-4BD4-BCEF-EE6C6D1B3252}"/>
    <dgm:cxn modelId="{E55C1291-041C-4A48-A00F-3A25137F2C1D}" type="presOf" srcId="{84BBBA71-121A-4880-BA15-76E9583814F4}" destId="{00376CE5-F608-4BBB-871F-358D5611A46F}" srcOrd="0" destOrd="0" presId="urn:microsoft.com/office/officeart/2005/8/layout/radial3"/>
    <dgm:cxn modelId="{AA3F01A1-B9C9-4EC5-B88D-2E2D52BD0459}" srcId="{DB4B815F-7D5D-4A0D-AD87-F56A91C52FFF}" destId="{158CCDDF-B855-4761-A496-F7B1E7825286}" srcOrd="1" destOrd="0" parTransId="{35DE9BD6-DFA5-40E3-9EFA-199ECAE9A52A}" sibTransId="{DE044C78-8193-4804-AF41-57B340E07362}"/>
    <dgm:cxn modelId="{F460CEAE-F7E6-4AA1-9230-406803AAF5DE}" srcId="{DB4B815F-7D5D-4A0D-AD87-F56A91C52FFF}" destId="{ACEFFCCF-7C83-40A6-9AE7-AF5E9DF4E2A5}" srcOrd="2" destOrd="0" parTransId="{55805E22-3300-4005-A547-8EDC3B74EED1}" sibTransId="{EAE57CF9-4227-4916-9DF4-E18FF766C060}"/>
    <dgm:cxn modelId="{9B66B2B5-582E-488A-B900-845746701525}" type="presOf" srcId="{C2F54E34-28B3-4412-B65E-1DC9BEF69258}" destId="{96A977CC-7BC1-4BF1-A774-861B327FC641}" srcOrd="0" destOrd="0" presId="urn:microsoft.com/office/officeart/2005/8/layout/radial3"/>
    <dgm:cxn modelId="{065814C1-90B7-438E-997E-AF04791A44BA}" srcId="{93315A24-AE90-454C-A7AE-9F07680CFF39}" destId="{13C652F5-F029-450C-8018-CD909D35FD05}" srcOrd="0" destOrd="0" parTransId="{06BD38E3-9FE1-419E-8FA4-9F045EC54646}" sibTransId="{FC3DCC9A-C96A-425D-834B-489EC2548B90}"/>
    <dgm:cxn modelId="{E66064C7-7A1E-4E3D-B09F-BAA01045C690}" type="presOf" srcId="{7BF9A465-3DD9-41AF-B538-8FFAA036D168}" destId="{91C9DA67-5262-4D63-8964-B80EF650069E}" srcOrd="0" destOrd="0" presId="urn:microsoft.com/office/officeart/2005/8/layout/radial3"/>
    <dgm:cxn modelId="{956B944D-B17E-4BCE-8946-C4CB1235AF6D}" type="presParOf" srcId="{CF1F4DBA-37FF-40E7-8312-36E4C3617227}" destId="{8B2025E8-9915-4F06-BB82-8BC593C3C56D}" srcOrd="0" destOrd="0" presId="urn:microsoft.com/office/officeart/2005/8/layout/radial3"/>
    <dgm:cxn modelId="{B298A291-2523-4590-B1B1-0658FB7DF07A}" type="presParOf" srcId="{8B2025E8-9915-4F06-BB82-8BC593C3C56D}" destId="{AF5D654F-3BF8-497B-9A61-E9F046021366}" srcOrd="0" destOrd="0" presId="urn:microsoft.com/office/officeart/2005/8/layout/radial3"/>
    <dgm:cxn modelId="{466C06BB-031F-4BB8-81B6-B855671202F7}" type="presParOf" srcId="{8B2025E8-9915-4F06-BB82-8BC593C3C56D}" destId="{3660E6A8-800B-4297-B726-25C6C83E8047}" srcOrd="1" destOrd="0" presId="urn:microsoft.com/office/officeart/2005/8/layout/radial3"/>
    <dgm:cxn modelId="{9F104CE4-1CD5-4156-BBEB-CCC8022637BA}" type="presParOf" srcId="{8B2025E8-9915-4F06-BB82-8BC593C3C56D}" destId="{96A977CC-7BC1-4BF1-A774-861B327FC641}" srcOrd="2" destOrd="0" presId="urn:microsoft.com/office/officeart/2005/8/layout/radial3"/>
    <dgm:cxn modelId="{F7BA5351-3F0E-42F2-8A32-9B5594DBADD0}" type="presParOf" srcId="{8B2025E8-9915-4F06-BB82-8BC593C3C56D}" destId="{91C9DA67-5262-4D63-8964-B80EF650069E}" srcOrd="3" destOrd="0" presId="urn:microsoft.com/office/officeart/2005/8/layout/radial3"/>
    <dgm:cxn modelId="{3704FE20-3CEA-43FB-B23A-6DFC27125FC2}" type="presParOf" srcId="{8B2025E8-9915-4F06-BB82-8BC593C3C56D}" destId="{00376CE5-F608-4BBB-871F-358D5611A46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E8CB2F-04A0-41E5-96BF-788FE713C2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645D537-233A-45E5-82E2-399DC548E98F}">
      <dgm:prSet phldrT="[Text]"/>
      <dgm:spPr/>
      <dgm:t>
        <a:bodyPr/>
        <a:lstStyle/>
        <a:p>
          <a:r>
            <a:rPr lang="en-US" dirty="0"/>
            <a:t>Contribute in new ways</a:t>
          </a:r>
        </a:p>
      </dgm:t>
    </dgm:pt>
    <dgm:pt modelId="{E3D5FC3C-0FA7-4C60-A537-B6AFA3B61617}" type="parTrans" cxnId="{612EDFF4-1C0B-4E8E-AECE-C2F52E4D6E60}">
      <dgm:prSet/>
      <dgm:spPr/>
      <dgm:t>
        <a:bodyPr/>
        <a:lstStyle/>
        <a:p>
          <a:endParaRPr lang="en-US"/>
        </a:p>
      </dgm:t>
    </dgm:pt>
    <dgm:pt modelId="{23C37294-0732-41DB-AFA4-222C0E2A5F4B}" type="sibTrans" cxnId="{612EDFF4-1C0B-4E8E-AECE-C2F52E4D6E60}">
      <dgm:prSet/>
      <dgm:spPr/>
      <dgm:t>
        <a:bodyPr/>
        <a:lstStyle/>
        <a:p>
          <a:endParaRPr lang="en-US"/>
        </a:p>
      </dgm:t>
    </dgm:pt>
    <dgm:pt modelId="{0A868B26-74D1-4FC9-B6D8-FC0190FD7A32}">
      <dgm:prSet phldrT="[Text]"/>
      <dgm:spPr/>
      <dgm:t>
        <a:bodyPr/>
        <a:lstStyle/>
        <a:p>
          <a:r>
            <a:rPr lang="en-US" dirty="0"/>
            <a:t>Learn from prior teams</a:t>
          </a:r>
        </a:p>
      </dgm:t>
    </dgm:pt>
    <dgm:pt modelId="{D5E78625-6B24-4F14-8041-F7DB8CAF479F}" type="parTrans" cxnId="{9ABF8937-2DB5-42E2-BE18-0724D1A18982}">
      <dgm:prSet/>
      <dgm:spPr/>
      <dgm:t>
        <a:bodyPr/>
        <a:lstStyle/>
        <a:p>
          <a:endParaRPr lang="en-US"/>
        </a:p>
      </dgm:t>
    </dgm:pt>
    <dgm:pt modelId="{395CF0D4-9C78-47F2-8741-56ADD0209AD7}" type="sibTrans" cxnId="{9ABF8937-2DB5-42E2-BE18-0724D1A18982}">
      <dgm:prSet/>
      <dgm:spPr/>
      <dgm:t>
        <a:bodyPr/>
        <a:lstStyle/>
        <a:p>
          <a:endParaRPr lang="en-US"/>
        </a:p>
      </dgm:t>
    </dgm:pt>
    <dgm:pt modelId="{E877C00D-8EC1-4009-9B73-992C496CA0DD}">
      <dgm:prSet phldrT="[Text]"/>
      <dgm:spPr/>
      <dgm:t>
        <a:bodyPr/>
        <a:lstStyle/>
        <a:p>
          <a:r>
            <a:rPr lang="en-US" dirty="0"/>
            <a:t>Leaves a legacy</a:t>
          </a:r>
        </a:p>
      </dgm:t>
    </dgm:pt>
    <dgm:pt modelId="{FF81FA81-2CBA-447D-9B67-E9279AC2BA63}" type="parTrans" cxnId="{A77EC02D-4B37-4304-B33C-479FA028FF4E}">
      <dgm:prSet/>
      <dgm:spPr/>
      <dgm:t>
        <a:bodyPr/>
        <a:lstStyle/>
        <a:p>
          <a:endParaRPr lang="en-US"/>
        </a:p>
      </dgm:t>
    </dgm:pt>
    <dgm:pt modelId="{7315E6BA-388E-4AEA-983A-DF5D33C4278B}" type="sibTrans" cxnId="{A77EC02D-4B37-4304-B33C-479FA028FF4E}">
      <dgm:prSet/>
      <dgm:spPr/>
      <dgm:t>
        <a:bodyPr/>
        <a:lstStyle/>
        <a:p>
          <a:endParaRPr lang="en-US"/>
        </a:p>
      </dgm:t>
    </dgm:pt>
    <dgm:pt modelId="{A4A7C108-ECA1-4E2A-851D-3D956830424A}" type="pres">
      <dgm:prSet presAssocID="{6DE8CB2F-04A0-41E5-96BF-788FE713C26A}" presName="compositeShape" presStyleCnt="0">
        <dgm:presLayoutVars>
          <dgm:dir/>
          <dgm:resizeHandles/>
        </dgm:presLayoutVars>
      </dgm:prSet>
      <dgm:spPr/>
    </dgm:pt>
    <dgm:pt modelId="{B645002F-A279-4456-8292-54E192B0BBF9}" type="pres">
      <dgm:prSet presAssocID="{6DE8CB2F-04A0-41E5-96BF-788FE713C26A}" presName="pyramid" presStyleLbl="node1" presStyleIdx="0" presStyleCnt="1" custLinFactNeighborX="9346" custLinFactNeighborY="-4457"/>
      <dgm:spPr/>
    </dgm:pt>
    <dgm:pt modelId="{195634B7-74EF-444C-BEDC-4F0A0E736F10}" type="pres">
      <dgm:prSet presAssocID="{6DE8CB2F-04A0-41E5-96BF-788FE713C26A}" presName="theList" presStyleCnt="0"/>
      <dgm:spPr/>
    </dgm:pt>
    <dgm:pt modelId="{C287A4D7-08BC-4155-8205-DDD17D4CE509}" type="pres">
      <dgm:prSet presAssocID="{B645D537-233A-45E5-82E2-399DC548E98F}" presName="aNode" presStyleLbl="fgAcc1" presStyleIdx="0" presStyleCnt="3">
        <dgm:presLayoutVars>
          <dgm:bulletEnabled val="1"/>
        </dgm:presLayoutVars>
      </dgm:prSet>
      <dgm:spPr/>
    </dgm:pt>
    <dgm:pt modelId="{D36175E5-B5BB-4C4B-B2AB-07A1C3D52C25}" type="pres">
      <dgm:prSet presAssocID="{B645D537-233A-45E5-82E2-399DC548E98F}" presName="aSpace" presStyleCnt="0"/>
      <dgm:spPr/>
    </dgm:pt>
    <dgm:pt modelId="{983EAF50-49ED-419A-A9A8-C0875DD402D2}" type="pres">
      <dgm:prSet presAssocID="{0A868B26-74D1-4FC9-B6D8-FC0190FD7A32}" presName="aNode" presStyleLbl="fgAcc1" presStyleIdx="1" presStyleCnt="3">
        <dgm:presLayoutVars>
          <dgm:bulletEnabled val="1"/>
        </dgm:presLayoutVars>
      </dgm:prSet>
      <dgm:spPr/>
    </dgm:pt>
    <dgm:pt modelId="{98E5B5F2-A772-4119-9DD5-B9B1EAA75894}" type="pres">
      <dgm:prSet presAssocID="{0A868B26-74D1-4FC9-B6D8-FC0190FD7A32}" presName="aSpace" presStyleCnt="0"/>
      <dgm:spPr/>
    </dgm:pt>
    <dgm:pt modelId="{92724ECB-4B50-4D06-B450-4D730A9B57AD}" type="pres">
      <dgm:prSet presAssocID="{E877C00D-8EC1-4009-9B73-992C496CA0DD}" presName="aNode" presStyleLbl="fgAcc1" presStyleIdx="2" presStyleCnt="3">
        <dgm:presLayoutVars>
          <dgm:bulletEnabled val="1"/>
        </dgm:presLayoutVars>
      </dgm:prSet>
      <dgm:spPr/>
    </dgm:pt>
    <dgm:pt modelId="{66D5D20E-A276-4D3C-8FB5-7B46E3F74B80}" type="pres">
      <dgm:prSet presAssocID="{E877C00D-8EC1-4009-9B73-992C496CA0DD}" presName="aSpace" presStyleCnt="0"/>
      <dgm:spPr/>
    </dgm:pt>
  </dgm:ptLst>
  <dgm:cxnLst>
    <dgm:cxn modelId="{A77EC02D-4B37-4304-B33C-479FA028FF4E}" srcId="{6DE8CB2F-04A0-41E5-96BF-788FE713C26A}" destId="{E877C00D-8EC1-4009-9B73-992C496CA0DD}" srcOrd="2" destOrd="0" parTransId="{FF81FA81-2CBA-447D-9B67-E9279AC2BA63}" sibTransId="{7315E6BA-388E-4AEA-983A-DF5D33C4278B}"/>
    <dgm:cxn modelId="{9ABF8937-2DB5-42E2-BE18-0724D1A18982}" srcId="{6DE8CB2F-04A0-41E5-96BF-788FE713C26A}" destId="{0A868B26-74D1-4FC9-B6D8-FC0190FD7A32}" srcOrd="1" destOrd="0" parTransId="{D5E78625-6B24-4F14-8041-F7DB8CAF479F}" sibTransId="{395CF0D4-9C78-47F2-8741-56ADD0209AD7}"/>
    <dgm:cxn modelId="{E0324C5E-31BD-42AC-80CB-A77F9A6D485D}" type="presOf" srcId="{0A868B26-74D1-4FC9-B6D8-FC0190FD7A32}" destId="{983EAF50-49ED-419A-A9A8-C0875DD402D2}" srcOrd="0" destOrd="0" presId="urn:microsoft.com/office/officeart/2005/8/layout/pyramid2"/>
    <dgm:cxn modelId="{FAD6AC84-FCA6-4374-BDB8-ADDFA2F20E5D}" type="presOf" srcId="{E877C00D-8EC1-4009-9B73-992C496CA0DD}" destId="{92724ECB-4B50-4D06-B450-4D730A9B57AD}" srcOrd="0" destOrd="0" presId="urn:microsoft.com/office/officeart/2005/8/layout/pyramid2"/>
    <dgm:cxn modelId="{D90D2C90-5640-4036-8250-83E056338D96}" type="presOf" srcId="{B645D537-233A-45E5-82E2-399DC548E98F}" destId="{C287A4D7-08BC-4155-8205-DDD17D4CE509}" srcOrd="0" destOrd="0" presId="urn:microsoft.com/office/officeart/2005/8/layout/pyramid2"/>
    <dgm:cxn modelId="{4D2AD3EC-EADD-48C9-BC64-743F5B8E4AA1}" type="presOf" srcId="{6DE8CB2F-04A0-41E5-96BF-788FE713C26A}" destId="{A4A7C108-ECA1-4E2A-851D-3D956830424A}" srcOrd="0" destOrd="0" presId="urn:microsoft.com/office/officeart/2005/8/layout/pyramid2"/>
    <dgm:cxn modelId="{612EDFF4-1C0B-4E8E-AECE-C2F52E4D6E60}" srcId="{6DE8CB2F-04A0-41E5-96BF-788FE713C26A}" destId="{B645D537-233A-45E5-82E2-399DC548E98F}" srcOrd="0" destOrd="0" parTransId="{E3D5FC3C-0FA7-4C60-A537-B6AFA3B61617}" sibTransId="{23C37294-0732-41DB-AFA4-222C0E2A5F4B}"/>
    <dgm:cxn modelId="{158AF227-CB4F-4067-91C5-A1DC816AD7DA}" type="presParOf" srcId="{A4A7C108-ECA1-4E2A-851D-3D956830424A}" destId="{B645002F-A279-4456-8292-54E192B0BBF9}" srcOrd="0" destOrd="0" presId="urn:microsoft.com/office/officeart/2005/8/layout/pyramid2"/>
    <dgm:cxn modelId="{B62CE4C7-0302-40AA-959F-675C02FF830E}" type="presParOf" srcId="{A4A7C108-ECA1-4E2A-851D-3D956830424A}" destId="{195634B7-74EF-444C-BEDC-4F0A0E736F10}" srcOrd="1" destOrd="0" presId="urn:microsoft.com/office/officeart/2005/8/layout/pyramid2"/>
    <dgm:cxn modelId="{30B77070-1602-4B81-8D6C-9855A645A767}" type="presParOf" srcId="{195634B7-74EF-444C-BEDC-4F0A0E736F10}" destId="{C287A4D7-08BC-4155-8205-DDD17D4CE509}" srcOrd="0" destOrd="0" presId="urn:microsoft.com/office/officeart/2005/8/layout/pyramid2"/>
    <dgm:cxn modelId="{61B3E054-73E4-4E77-9557-A9D49EABAAEA}" type="presParOf" srcId="{195634B7-74EF-444C-BEDC-4F0A0E736F10}" destId="{D36175E5-B5BB-4C4B-B2AB-07A1C3D52C25}" srcOrd="1" destOrd="0" presId="urn:microsoft.com/office/officeart/2005/8/layout/pyramid2"/>
    <dgm:cxn modelId="{26A29FB4-1327-491C-A21B-85F37130C069}" type="presParOf" srcId="{195634B7-74EF-444C-BEDC-4F0A0E736F10}" destId="{983EAF50-49ED-419A-A9A8-C0875DD402D2}" srcOrd="2" destOrd="0" presId="urn:microsoft.com/office/officeart/2005/8/layout/pyramid2"/>
    <dgm:cxn modelId="{C3A5C5B2-A10A-45B7-93CD-F3B370904C64}" type="presParOf" srcId="{195634B7-74EF-444C-BEDC-4F0A0E736F10}" destId="{98E5B5F2-A772-4119-9DD5-B9B1EAA75894}" srcOrd="3" destOrd="0" presId="urn:microsoft.com/office/officeart/2005/8/layout/pyramid2"/>
    <dgm:cxn modelId="{CC1CE0A5-37C2-41DD-A41F-B11E1A97EA08}" type="presParOf" srcId="{195634B7-74EF-444C-BEDC-4F0A0E736F10}" destId="{92724ECB-4B50-4D06-B450-4D730A9B57AD}" srcOrd="4" destOrd="0" presId="urn:microsoft.com/office/officeart/2005/8/layout/pyramid2"/>
    <dgm:cxn modelId="{B7AFCF79-C0C2-47EA-90EE-2CE2BFA4F96B}" type="presParOf" srcId="{195634B7-74EF-444C-BEDC-4F0A0E736F10}" destId="{66D5D20E-A276-4D3C-8FB5-7B46E3F74B8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347A-DD64-4CDC-9607-315932EBC13D}">
      <dsp:nvSpPr>
        <dsp:cNvPr id="0" name=""/>
        <dsp:cNvSpPr/>
      </dsp:nvSpPr>
      <dsp:spPr>
        <a:xfrm>
          <a:off x="57207" y="1155366"/>
          <a:ext cx="2927355" cy="132648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My college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Brief Recession</a:t>
          </a:r>
        </a:p>
      </dsp:txBody>
      <dsp:txXfrm>
        <a:off x="789046" y="1354339"/>
        <a:ext cx="1731247" cy="928538"/>
      </dsp:txXfrm>
    </dsp:sp>
    <dsp:sp modelId="{5DC93AB6-4991-488E-96F8-04272868E9CF}">
      <dsp:nvSpPr>
        <dsp:cNvPr id="0" name=""/>
        <dsp:cNvSpPr/>
      </dsp:nvSpPr>
      <dsp:spPr>
        <a:xfrm>
          <a:off x="0" y="1527047"/>
          <a:ext cx="681446" cy="681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 1990s</a:t>
          </a:r>
        </a:p>
      </dsp:txBody>
      <dsp:txXfrm>
        <a:off x="99795" y="1626842"/>
        <a:ext cx="481856" cy="481856"/>
      </dsp:txXfrm>
    </dsp:sp>
    <dsp:sp modelId="{8A880E15-AA59-42FB-8013-AF15FA7F22E8}">
      <dsp:nvSpPr>
        <dsp:cNvPr id="0" name=""/>
        <dsp:cNvSpPr/>
      </dsp:nvSpPr>
      <dsp:spPr>
        <a:xfrm>
          <a:off x="2595989" y="2290575"/>
          <a:ext cx="2025448" cy="114917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Banking Career Starts</a:t>
          </a:r>
        </a:p>
      </dsp:txBody>
      <dsp:txXfrm>
        <a:off x="3102351" y="2462952"/>
        <a:ext cx="1116874" cy="804423"/>
      </dsp:txXfrm>
    </dsp:sp>
    <dsp:sp modelId="{E9E06D0E-AA2C-48F6-98FE-F2468DA42029}">
      <dsp:nvSpPr>
        <dsp:cNvPr id="0" name=""/>
        <dsp:cNvSpPr/>
      </dsp:nvSpPr>
      <dsp:spPr>
        <a:xfrm>
          <a:off x="2290571" y="2443279"/>
          <a:ext cx="681446" cy="681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1993</a:t>
          </a:r>
        </a:p>
      </dsp:txBody>
      <dsp:txXfrm>
        <a:off x="2390366" y="2543074"/>
        <a:ext cx="481856" cy="481856"/>
      </dsp:txXfrm>
    </dsp:sp>
    <dsp:sp modelId="{22F99FA6-7ACE-4D78-BD22-A33CB035C137}">
      <dsp:nvSpPr>
        <dsp:cNvPr id="0" name=""/>
        <dsp:cNvSpPr/>
      </dsp:nvSpPr>
      <dsp:spPr>
        <a:xfrm>
          <a:off x="4911093" y="2358940"/>
          <a:ext cx="3416375" cy="21329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Bank’s 100</a:t>
          </a:r>
          <a:r>
            <a:rPr lang="en-US" sz="1800" kern="1200" baseline="30000" dirty="0"/>
            <a:t>th</a:t>
          </a:r>
          <a:r>
            <a:rPr lang="en-US" sz="1800" kern="1200" dirty="0"/>
            <a:t> Anniversary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Irrational Exuberance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Dot Com Era</a:t>
          </a:r>
        </a:p>
      </dsp:txBody>
      <dsp:txXfrm>
        <a:off x="5765186" y="2678875"/>
        <a:ext cx="1815765" cy="1493032"/>
      </dsp:txXfrm>
    </dsp:sp>
    <dsp:sp modelId="{218C599C-D69C-4ED0-A792-11E112B75E12}">
      <dsp:nvSpPr>
        <dsp:cNvPr id="0" name=""/>
        <dsp:cNvSpPr/>
      </dsp:nvSpPr>
      <dsp:spPr>
        <a:xfrm>
          <a:off x="4886560" y="3054100"/>
          <a:ext cx="681446" cy="681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1999</a:t>
          </a:r>
        </a:p>
      </dsp:txBody>
      <dsp:txXfrm>
        <a:off x="4986355" y="3153895"/>
        <a:ext cx="481856" cy="481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347A-DD64-4CDC-9607-315932EBC13D}">
      <dsp:nvSpPr>
        <dsp:cNvPr id="0" name=""/>
        <dsp:cNvSpPr/>
      </dsp:nvSpPr>
      <dsp:spPr>
        <a:xfrm>
          <a:off x="0" y="826441"/>
          <a:ext cx="3162550" cy="217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Record Bank Net Income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Housing Construction Lending</a:t>
          </a:r>
        </a:p>
      </dsp:txBody>
      <dsp:txXfrm>
        <a:off x="790637" y="1152201"/>
        <a:ext cx="1611807" cy="1520211"/>
      </dsp:txXfrm>
    </dsp:sp>
    <dsp:sp modelId="{5DC93AB6-4991-488E-96F8-04272868E9CF}">
      <dsp:nvSpPr>
        <dsp:cNvPr id="0" name=""/>
        <dsp:cNvSpPr/>
      </dsp:nvSpPr>
      <dsp:spPr>
        <a:xfrm>
          <a:off x="0" y="1391581"/>
          <a:ext cx="653052" cy="653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2006</a:t>
          </a:r>
        </a:p>
      </dsp:txBody>
      <dsp:txXfrm>
        <a:off x="95637" y="1487218"/>
        <a:ext cx="461778" cy="461778"/>
      </dsp:txXfrm>
    </dsp:sp>
    <dsp:sp modelId="{8A880E15-AA59-42FB-8013-AF15FA7F22E8}">
      <dsp:nvSpPr>
        <dsp:cNvPr id="0" name=""/>
        <dsp:cNvSpPr/>
      </dsp:nvSpPr>
      <dsp:spPr>
        <a:xfrm>
          <a:off x="2844562" y="2301095"/>
          <a:ext cx="1941054" cy="1101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First Fed Challenge Team</a:t>
          </a:r>
        </a:p>
      </dsp:txBody>
      <dsp:txXfrm>
        <a:off x="3329826" y="2466289"/>
        <a:ext cx="1070338" cy="770907"/>
      </dsp:txXfrm>
    </dsp:sp>
    <dsp:sp modelId="{E9E06D0E-AA2C-48F6-98FE-F2468DA42029}">
      <dsp:nvSpPr>
        <dsp:cNvPr id="0" name=""/>
        <dsp:cNvSpPr/>
      </dsp:nvSpPr>
      <dsp:spPr>
        <a:xfrm>
          <a:off x="2551870" y="2447436"/>
          <a:ext cx="653052" cy="653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Fall 2007</a:t>
          </a:r>
        </a:p>
      </dsp:txBody>
      <dsp:txXfrm>
        <a:off x="2647507" y="2543073"/>
        <a:ext cx="461778" cy="461778"/>
      </dsp:txXfrm>
    </dsp:sp>
    <dsp:sp modelId="{22F99FA6-7ACE-4D78-BD22-A33CB035C137}">
      <dsp:nvSpPr>
        <dsp:cNvPr id="0" name=""/>
        <dsp:cNvSpPr/>
      </dsp:nvSpPr>
      <dsp:spPr>
        <a:xfrm>
          <a:off x="5063203" y="2366611"/>
          <a:ext cx="3274026" cy="20440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Great Recession</a:t>
          </a:r>
        </a:p>
      </dsp:txBody>
      <dsp:txXfrm>
        <a:off x="5881710" y="2673216"/>
        <a:ext cx="1740108" cy="1430821"/>
      </dsp:txXfrm>
    </dsp:sp>
    <dsp:sp modelId="{218C599C-D69C-4ED0-A792-11E112B75E12}">
      <dsp:nvSpPr>
        <dsp:cNvPr id="0" name=""/>
        <dsp:cNvSpPr/>
      </dsp:nvSpPr>
      <dsp:spPr>
        <a:xfrm>
          <a:off x="5039693" y="3032806"/>
          <a:ext cx="653052" cy="653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2007-2009</a:t>
          </a:r>
        </a:p>
      </dsp:txBody>
      <dsp:txXfrm>
        <a:off x="5135330" y="3128443"/>
        <a:ext cx="461778" cy="461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347A-DD64-4CDC-9607-315932EBC13D}">
      <dsp:nvSpPr>
        <dsp:cNvPr id="0" name=""/>
        <dsp:cNvSpPr/>
      </dsp:nvSpPr>
      <dsp:spPr>
        <a:xfrm>
          <a:off x="0" y="1234965"/>
          <a:ext cx="2724465" cy="11078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 Bank Net Loss</a:t>
          </a:r>
        </a:p>
      </dsp:txBody>
      <dsp:txXfrm>
        <a:off x="681116" y="1401145"/>
        <a:ext cx="1655595" cy="775508"/>
      </dsp:txXfrm>
    </dsp:sp>
    <dsp:sp modelId="{5DC93AB6-4991-488E-96F8-04272868E9CF}">
      <dsp:nvSpPr>
        <dsp:cNvPr id="0" name=""/>
        <dsp:cNvSpPr/>
      </dsp:nvSpPr>
      <dsp:spPr>
        <a:xfrm>
          <a:off x="410" y="1453644"/>
          <a:ext cx="780823" cy="780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2011</a:t>
          </a:r>
        </a:p>
      </dsp:txBody>
      <dsp:txXfrm>
        <a:off x="114759" y="1567993"/>
        <a:ext cx="552125" cy="552125"/>
      </dsp:txXfrm>
    </dsp:sp>
    <dsp:sp modelId="{8A880E15-AA59-42FB-8013-AF15FA7F22E8}">
      <dsp:nvSpPr>
        <dsp:cNvPr id="0" name=""/>
        <dsp:cNvSpPr/>
      </dsp:nvSpPr>
      <dsp:spPr>
        <a:xfrm>
          <a:off x="2345450" y="2253756"/>
          <a:ext cx="2320826" cy="13167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Janet Yellen FOMC Chair</a:t>
          </a:r>
        </a:p>
      </dsp:txBody>
      <dsp:txXfrm>
        <a:off x="2925656" y="2451271"/>
        <a:ext cx="1279751" cy="921736"/>
      </dsp:txXfrm>
    </dsp:sp>
    <dsp:sp modelId="{E9E06D0E-AA2C-48F6-98FE-F2468DA42029}">
      <dsp:nvSpPr>
        <dsp:cNvPr id="0" name=""/>
        <dsp:cNvSpPr/>
      </dsp:nvSpPr>
      <dsp:spPr>
        <a:xfrm>
          <a:off x="1995492" y="2428729"/>
          <a:ext cx="780823" cy="780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2014</a:t>
          </a:r>
        </a:p>
      </dsp:txBody>
      <dsp:txXfrm>
        <a:off x="2109841" y="2543078"/>
        <a:ext cx="552125" cy="552125"/>
      </dsp:txXfrm>
    </dsp:sp>
    <dsp:sp modelId="{22F99FA6-7ACE-4D78-BD22-A33CB035C137}">
      <dsp:nvSpPr>
        <dsp:cNvPr id="0" name=""/>
        <dsp:cNvSpPr/>
      </dsp:nvSpPr>
      <dsp:spPr>
        <a:xfrm>
          <a:off x="5003936" y="2795493"/>
          <a:ext cx="3295950" cy="14338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Best Bank Earnings in 7 years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DEE Conference</a:t>
          </a:r>
        </a:p>
      </dsp:txBody>
      <dsp:txXfrm>
        <a:off x="5827923" y="3010566"/>
        <a:ext cx="1970125" cy="1003675"/>
      </dsp:txXfrm>
    </dsp:sp>
    <dsp:sp modelId="{218C599C-D69C-4ED0-A792-11E112B75E12}">
      <dsp:nvSpPr>
        <dsp:cNvPr id="0" name=""/>
        <dsp:cNvSpPr/>
      </dsp:nvSpPr>
      <dsp:spPr>
        <a:xfrm>
          <a:off x="4939846" y="2982232"/>
          <a:ext cx="780823" cy="780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2015</a:t>
          </a:r>
        </a:p>
      </dsp:txBody>
      <dsp:txXfrm>
        <a:off x="5054195" y="3096581"/>
        <a:ext cx="552125" cy="552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846C9-6733-433F-AEF6-6EDAE6214C00}">
      <dsp:nvSpPr>
        <dsp:cNvPr id="0" name=""/>
        <dsp:cNvSpPr/>
      </dsp:nvSpPr>
      <dsp:spPr>
        <a:xfrm>
          <a:off x="2212627" y="442222"/>
          <a:ext cx="3558103" cy="3558103"/>
        </a:xfrm>
        <a:prstGeom prst="blockArc">
          <a:avLst>
            <a:gd name="adj1" fmla="val 10702790"/>
            <a:gd name="adj2" fmla="val 1731180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15458-2BF6-40B7-8CFF-2A884AFC04D1}">
      <dsp:nvSpPr>
        <dsp:cNvPr id="0" name=""/>
        <dsp:cNvSpPr/>
      </dsp:nvSpPr>
      <dsp:spPr>
        <a:xfrm>
          <a:off x="2302478" y="678293"/>
          <a:ext cx="3558103" cy="3558103"/>
        </a:xfrm>
        <a:prstGeom prst="blockArc">
          <a:avLst>
            <a:gd name="adj1" fmla="val 3941021"/>
            <a:gd name="adj2" fmla="val 1119206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622D1-4676-49F6-AEBA-76D260A63672}">
      <dsp:nvSpPr>
        <dsp:cNvPr id="0" name=""/>
        <dsp:cNvSpPr/>
      </dsp:nvSpPr>
      <dsp:spPr>
        <a:xfrm>
          <a:off x="3219357" y="561348"/>
          <a:ext cx="3558103" cy="3558103"/>
        </a:xfrm>
        <a:prstGeom prst="blockArc">
          <a:avLst>
            <a:gd name="adj1" fmla="val 21461505"/>
            <a:gd name="adj2" fmla="val 600001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1D4B1-361E-49CB-AD49-DDE5FEF02FC5}">
      <dsp:nvSpPr>
        <dsp:cNvPr id="0" name=""/>
        <dsp:cNvSpPr/>
      </dsp:nvSpPr>
      <dsp:spPr>
        <a:xfrm>
          <a:off x="3218053" y="472185"/>
          <a:ext cx="3558103" cy="3558103"/>
        </a:xfrm>
        <a:prstGeom prst="blockArc">
          <a:avLst>
            <a:gd name="adj1" fmla="val 15293031"/>
            <a:gd name="adj2" fmla="val 3793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71BE8-A2FB-4F82-A2B4-F2A062546F03}">
      <dsp:nvSpPr>
        <dsp:cNvPr id="0" name=""/>
        <dsp:cNvSpPr/>
      </dsp:nvSpPr>
      <dsp:spPr>
        <a:xfrm>
          <a:off x="3664920" y="1527053"/>
          <a:ext cx="1638894" cy="163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TEAM</a:t>
          </a:r>
        </a:p>
      </dsp:txBody>
      <dsp:txXfrm>
        <a:off x="3904930" y="1767063"/>
        <a:ext cx="1158874" cy="1158874"/>
      </dsp:txXfrm>
    </dsp:sp>
    <dsp:sp modelId="{883B585F-2984-4965-B0D1-AF7536D5C1D0}">
      <dsp:nvSpPr>
        <dsp:cNvPr id="0" name=""/>
        <dsp:cNvSpPr/>
      </dsp:nvSpPr>
      <dsp:spPr>
        <a:xfrm>
          <a:off x="3970327" y="0"/>
          <a:ext cx="1147226" cy="1147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Team Photo</a:t>
          </a:r>
        </a:p>
      </dsp:txBody>
      <dsp:txXfrm>
        <a:off x="4138334" y="168007"/>
        <a:ext cx="811212" cy="811212"/>
      </dsp:txXfrm>
    </dsp:sp>
    <dsp:sp modelId="{3388B653-8361-436B-BBBD-67CE635FA34D}">
      <dsp:nvSpPr>
        <dsp:cNvPr id="0" name=""/>
        <dsp:cNvSpPr/>
      </dsp:nvSpPr>
      <dsp:spPr>
        <a:xfrm>
          <a:off x="5899823" y="1374347"/>
          <a:ext cx="1669856" cy="1792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“Coach”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“Professor”</a:t>
          </a:r>
        </a:p>
      </dsp:txBody>
      <dsp:txXfrm>
        <a:off x="6144368" y="1636798"/>
        <a:ext cx="1180766" cy="1267225"/>
      </dsp:txXfrm>
    </dsp:sp>
    <dsp:sp modelId="{2ACF7BD0-366A-4646-9429-C740809C45AC}">
      <dsp:nvSpPr>
        <dsp:cNvPr id="0" name=""/>
        <dsp:cNvSpPr/>
      </dsp:nvSpPr>
      <dsp:spPr>
        <a:xfrm>
          <a:off x="4123032" y="3512221"/>
          <a:ext cx="1147226" cy="1079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Assigned Roles</a:t>
          </a:r>
        </a:p>
      </dsp:txBody>
      <dsp:txXfrm>
        <a:off x="4291039" y="3670245"/>
        <a:ext cx="811212" cy="763009"/>
      </dsp:txXfrm>
    </dsp:sp>
    <dsp:sp modelId="{77847701-DB1E-453D-A092-D57BD2A620ED}">
      <dsp:nvSpPr>
        <dsp:cNvPr id="0" name=""/>
        <dsp:cNvSpPr/>
      </dsp:nvSpPr>
      <dsp:spPr>
        <a:xfrm>
          <a:off x="1385994" y="1391384"/>
          <a:ext cx="1737256" cy="1758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“Team Meetings”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“Class”</a:t>
          </a:r>
        </a:p>
      </dsp:txBody>
      <dsp:txXfrm>
        <a:off x="1640409" y="1648843"/>
        <a:ext cx="1228426" cy="1243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D654F-3BF8-497B-9A61-E9F046021366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Theme</a:t>
          </a:r>
        </a:p>
      </dsp:txBody>
      <dsp:txXfrm>
        <a:off x="2251002" y="1235002"/>
        <a:ext cx="1593995" cy="1593995"/>
      </dsp:txXfrm>
    </dsp:sp>
    <dsp:sp modelId="{3660E6A8-800B-4297-B726-25C6C83E8047}">
      <dsp:nvSpPr>
        <dsp:cNvPr id="0" name=""/>
        <dsp:cNvSpPr/>
      </dsp:nvSpPr>
      <dsp:spPr>
        <a:xfrm>
          <a:off x="1527044" y="458115"/>
          <a:ext cx="1127124" cy="11271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Data</a:t>
          </a:r>
        </a:p>
      </dsp:txBody>
      <dsp:txXfrm>
        <a:off x="1692107" y="623178"/>
        <a:ext cx="796998" cy="796998"/>
      </dsp:txXfrm>
    </dsp:sp>
    <dsp:sp modelId="{96A977CC-7BC1-4BF1-A774-861B327FC641}">
      <dsp:nvSpPr>
        <dsp:cNvPr id="0" name=""/>
        <dsp:cNvSpPr/>
      </dsp:nvSpPr>
      <dsp:spPr>
        <a:xfrm>
          <a:off x="3224967" y="458123"/>
          <a:ext cx="1127124" cy="11271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Data</a:t>
          </a:r>
        </a:p>
      </dsp:txBody>
      <dsp:txXfrm>
        <a:off x="3390030" y="623186"/>
        <a:ext cx="796998" cy="796998"/>
      </dsp:txXfrm>
    </dsp:sp>
    <dsp:sp modelId="{91C9DA67-5262-4D63-8964-B80EF650069E}">
      <dsp:nvSpPr>
        <dsp:cNvPr id="0" name=""/>
        <dsp:cNvSpPr/>
      </dsp:nvSpPr>
      <dsp:spPr>
        <a:xfrm>
          <a:off x="2748684" y="2595991"/>
          <a:ext cx="1127124" cy="11271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Data</a:t>
          </a:r>
        </a:p>
      </dsp:txBody>
      <dsp:txXfrm>
        <a:off x="2913747" y="2761054"/>
        <a:ext cx="796998" cy="796998"/>
      </dsp:txXfrm>
    </dsp:sp>
    <dsp:sp modelId="{00376CE5-F608-4BBB-871F-358D5611A46F}">
      <dsp:nvSpPr>
        <dsp:cNvPr id="0" name=""/>
        <dsp:cNvSpPr/>
      </dsp:nvSpPr>
      <dsp:spPr>
        <a:xfrm>
          <a:off x="1068936" y="1832468"/>
          <a:ext cx="1127124" cy="11271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Data</a:t>
          </a:r>
        </a:p>
      </dsp:txBody>
      <dsp:txXfrm>
        <a:off x="1233999" y="1997531"/>
        <a:ext cx="796998" cy="796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5002F-A279-4456-8292-54E192B0BBF9}">
      <dsp:nvSpPr>
        <dsp:cNvPr id="0" name=""/>
        <dsp:cNvSpPr/>
      </dsp:nvSpPr>
      <dsp:spPr>
        <a:xfrm>
          <a:off x="297177" y="0"/>
          <a:ext cx="3179726" cy="35085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7A4D7-08BC-4155-8205-DDD17D4CE509}">
      <dsp:nvSpPr>
        <dsp:cNvPr id="0" name=""/>
        <dsp:cNvSpPr/>
      </dsp:nvSpPr>
      <dsp:spPr>
        <a:xfrm>
          <a:off x="1589863" y="352739"/>
          <a:ext cx="2066821" cy="830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Contribute in new ways</a:t>
          </a:r>
        </a:p>
      </dsp:txBody>
      <dsp:txXfrm>
        <a:off x="1630407" y="393283"/>
        <a:ext cx="1985733" cy="749452"/>
      </dsp:txXfrm>
    </dsp:sp>
    <dsp:sp modelId="{983EAF50-49ED-419A-A9A8-C0875DD402D2}">
      <dsp:nvSpPr>
        <dsp:cNvPr id="0" name=""/>
        <dsp:cNvSpPr/>
      </dsp:nvSpPr>
      <dsp:spPr>
        <a:xfrm>
          <a:off x="1589863" y="1287098"/>
          <a:ext cx="2066821" cy="830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Learn from prior teams</a:t>
          </a:r>
        </a:p>
      </dsp:txBody>
      <dsp:txXfrm>
        <a:off x="1630407" y="1327642"/>
        <a:ext cx="1985733" cy="749452"/>
      </dsp:txXfrm>
    </dsp:sp>
    <dsp:sp modelId="{92724ECB-4B50-4D06-B450-4D730A9B57AD}">
      <dsp:nvSpPr>
        <dsp:cNvPr id="0" name=""/>
        <dsp:cNvSpPr/>
      </dsp:nvSpPr>
      <dsp:spPr>
        <a:xfrm>
          <a:off x="1589863" y="2221456"/>
          <a:ext cx="2066821" cy="830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Leaves a legacy</a:t>
          </a:r>
        </a:p>
      </dsp:txBody>
      <dsp:txXfrm>
        <a:off x="1630407" y="2262000"/>
        <a:ext cx="1985733" cy="74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F293D7B-FB69-4D55-9801-0E8B89F555F0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521AB51-EAF4-4FDD-B883-D50BAF971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6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97C112-2D43-4FA3-8FF3-2FE5487832CA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96E167B-4CEA-4E47-91C6-24127F7C1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5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5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1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5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5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9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9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6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1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85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1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69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30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71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92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70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55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8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33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14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13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2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07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6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1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6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0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1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9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E167B-4CEA-4E47-91C6-24127F7C18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8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7935"/>
            <a:ext cx="7772400" cy="8592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D095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414165"/>
            <a:ext cx="640080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095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CA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ECA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atlanta.org/chcs/calculator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zi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374900"/>
            <a:ext cx="8856890" cy="859205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Monetary Policy with Contrasting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192524"/>
            <a:ext cx="7940659" cy="259598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rgbClr val="ECA902"/>
                </a:solidFill>
              </a:rPr>
              <a:t>        David Wheat			    Michelle Crook </a:t>
            </a:r>
          </a:p>
          <a:p>
            <a:pPr algn="l"/>
            <a:endParaRPr lang="en-US" dirty="0">
              <a:solidFill>
                <a:srgbClr val="ECA902"/>
              </a:solidFill>
            </a:endParaRPr>
          </a:p>
          <a:p>
            <a:pPr algn="l"/>
            <a:endParaRPr lang="en-US" dirty="0">
              <a:solidFill>
                <a:srgbClr val="ECA902"/>
              </a:solidFill>
            </a:endParaRPr>
          </a:p>
          <a:p>
            <a:pPr algn="l"/>
            <a:endParaRPr lang="en-US" dirty="0">
              <a:solidFill>
                <a:srgbClr val="ECA902"/>
              </a:solidFill>
            </a:endParaRPr>
          </a:p>
          <a:p>
            <a:pPr algn="l"/>
            <a:r>
              <a:rPr lang="en-US" dirty="0">
                <a:solidFill>
                  <a:srgbClr val="ECA902"/>
                </a:solidFill>
              </a:rPr>
              <a:t>University of Bergen		                Roanoke College</a:t>
            </a:r>
          </a:p>
          <a:p>
            <a:r>
              <a:rPr lang="en-US" dirty="0"/>
              <a:t> Developments in Economics Education Conference </a:t>
            </a:r>
          </a:p>
          <a:p>
            <a:r>
              <a:rPr lang="en-US" dirty="0"/>
              <a:t>University of Birmingham, September 2015 </a:t>
            </a:r>
            <a:endParaRPr lang="en-US" dirty="0">
              <a:solidFill>
                <a:srgbClr val="ECA90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195" y="4650640"/>
            <a:ext cx="1068935" cy="84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6345" y="4574287"/>
            <a:ext cx="1068935" cy="9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4046068"/>
              </p:ext>
            </p:extLst>
          </p:nvPr>
        </p:nvGraphicFramePr>
        <p:xfrm>
          <a:off x="296260" y="833015"/>
          <a:ext cx="8551480" cy="462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555" y="222195"/>
            <a:ext cx="809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Teaching Method Day 1:  Building A Team Concept</a:t>
            </a:r>
          </a:p>
        </p:txBody>
      </p:sp>
    </p:spTree>
    <p:extLst>
      <p:ext uri="{BB962C8B-B14F-4D97-AF65-F5344CB8AC3E}">
        <p14:creationId xmlns:p14="http://schemas.microsoft.com/office/powerpoint/2010/main" val="343168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016195" cy="1143000"/>
          </a:xfrm>
        </p:spPr>
        <p:txBody>
          <a:bodyPr/>
          <a:lstStyle/>
          <a:p>
            <a:r>
              <a:rPr lang="en-US" dirty="0"/>
              <a:t>Assigned Roles  - Areas of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Employment Situation</a:t>
            </a:r>
          </a:p>
          <a:p>
            <a:r>
              <a:rPr lang="en-US" dirty="0"/>
              <a:t>GDP &amp; Consumer Confidence</a:t>
            </a:r>
          </a:p>
          <a:p>
            <a:r>
              <a:rPr lang="en-US" dirty="0"/>
              <a:t>Consumer Price Index (Inflation)</a:t>
            </a:r>
          </a:p>
          <a:p>
            <a:r>
              <a:rPr lang="en-US" dirty="0"/>
              <a:t>International Influences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Non-Speaker Role ~ Presentation Guru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Coach’s Challenge:  Quick Assessment</a:t>
            </a:r>
          </a:p>
        </p:txBody>
      </p:sp>
    </p:spTree>
    <p:extLst>
      <p:ext uri="{BB962C8B-B14F-4D97-AF65-F5344CB8AC3E}">
        <p14:creationId xmlns:p14="http://schemas.microsoft.com/office/powerpoint/2010/main" val="12222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4847309"/>
              </p:ext>
            </p:extLst>
          </p:nvPr>
        </p:nvGraphicFramePr>
        <p:xfrm>
          <a:off x="1517900" y="6803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Elbow Connector 3"/>
          <p:cNvCxnSpPr/>
          <p:nvPr/>
        </p:nvCxnSpPr>
        <p:spPr>
          <a:xfrm>
            <a:off x="5488230" y="2970885"/>
            <a:ext cx="763525" cy="6108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69992" y="3734410"/>
            <a:ext cx="305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 Minute Collaborative </a:t>
            </a:r>
          </a:p>
          <a:p>
            <a:pPr algn="ctr"/>
            <a:r>
              <a:rPr lang="en-US" u="sng" dirty="0"/>
              <a:t>Speech and Presentation </a:t>
            </a:r>
            <a:r>
              <a:rPr lang="en-US" sz="1600" dirty="0"/>
              <a:t>Assessment of Economy  Prescription for Economy</a:t>
            </a:r>
          </a:p>
        </p:txBody>
      </p:sp>
    </p:spTree>
    <p:extLst>
      <p:ext uri="{BB962C8B-B14F-4D97-AF65-F5344CB8AC3E}">
        <p14:creationId xmlns:p14="http://schemas.microsoft.com/office/powerpoint/2010/main" val="121471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44968"/>
            <a:ext cx="83905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Method:  Research Skills  (Fed’s Advice)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901950"/>
            <a:ext cx="7016195" cy="4275740"/>
          </a:xfrm>
        </p:spPr>
        <p:txBody>
          <a:bodyPr>
            <a:normAutofit/>
          </a:bodyPr>
          <a:lstStyle/>
          <a:p>
            <a:r>
              <a:rPr lang="en-US" sz="4800" dirty="0"/>
              <a:t>Publications</a:t>
            </a:r>
          </a:p>
          <a:p>
            <a:r>
              <a:rPr lang="en-US" sz="4800" dirty="0"/>
              <a:t>Videos	</a:t>
            </a:r>
          </a:p>
          <a:p>
            <a:r>
              <a:rPr lang="en-US" sz="4800" dirty="0"/>
              <a:t>Subscriptions</a:t>
            </a:r>
          </a:p>
        </p:txBody>
      </p:sp>
    </p:spTree>
    <p:extLst>
      <p:ext uri="{BB962C8B-B14F-4D97-AF65-F5344CB8AC3E}">
        <p14:creationId xmlns:p14="http://schemas.microsoft.com/office/powerpoint/2010/main" val="307144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Method: Research Tools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Reserve Publications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Fed Today </a:t>
            </a:r>
          </a:p>
          <a:p>
            <a:r>
              <a:rPr lang="en-US" dirty="0"/>
              <a:t>In Plain English</a:t>
            </a:r>
          </a:p>
          <a:p>
            <a:r>
              <a:rPr lang="en-US" dirty="0"/>
              <a:t>A Day in the Life of the FOMC</a:t>
            </a:r>
          </a:p>
          <a:p>
            <a:r>
              <a:rPr lang="en-US" dirty="0"/>
              <a:t>FOMC Meeting Minutes</a:t>
            </a:r>
          </a:p>
          <a:p>
            <a:r>
              <a:rPr lang="en-US" dirty="0"/>
              <a:t>Beige Book</a:t>
            </a:r>
          </a:p>
          <a:p>
            <a:r>
              <a:rPr lang="en-US" dirty="0"/>
              <a:t>Fed Challenge Handbook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Videos &amp; Subscriptions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355420" cy="3798583"/>
          </a:xfrm>
        </p:spPr>
        <p:txBody>
          <a:bodyPr/>
          <a:lstStyle/>
          <a:p>
            <a:r>
              <a:rPr lang="en-US" dirty="0"/>
              <a:t>Ben Bernanke’s College Lecture Series</a:t>
            </a:r>
          </a:p>
          <a:p>
            <a:r>
              <a:rPr lang="en-US" dirty="0"/>
              <a:t>Moody’s </a:t>
            </a:r>
            <a:r>
              <a:rPr lang="en-US" u="sng" dirty="0"/>
              <a:t>www. economy.com</a:t>
            </a:r>
          </a:p>
          <a:p>
            <a:r>
              <a:rPr lang="en-US" dirty="0"/>
              <a:t>Wall Street Journal Online subscription</a:t>
            </a:r>
          </a:p>
          <a:p>
            <a:r>
              <a:rPr lang="en-US" dirty="0"/>
              <a:t>YouTube: Past winning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0705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4375" y="1596540"/>
            <a:ext cx="7772400" cy="2901395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 self-study &amp; Reading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Coach’s Teaching Method</a:t>
            </a:r>
            <a:r>
              <a:rPr lang="en-US" dirty="0"/>
              <a:t>:  RESEARCH Simultaneously with STUDENTS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Academic theory comes to life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1670" y="222196"/>
            <a:ext cx="7772400" cy="1221640"/>
          </a:xfrm>
        </p:spPr>
        <p:txBody>
          <a:bodyPr>
            <a:normAutofit/>
          </a:bodyPr>
          <a:lstStyle/>
          <a:p>
            <a:r>
              <a:rPr lang="en-US" sz="6600" dirty="0"/>
              <a:t>Research Phase</a:t>
            </a:r>
          </a:p>
        </p:txBody>
      </p:sp>
    </p:spTree>
    <p:extLst>
      <p:ext uri="{BB962C8B-B14F-4D97-AF65-F5344CB8AC3E}">
        <p14:creationId xmlns:p14="http://schemas.microsoft.com/office/powerpoint/2010/main" val="218767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6" y="274638"/>
            <a:ext cx="80851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Method:  </a:t>
            </a:r>
            <a:br>
              <a:rPr lang="en-US" dirty="0"/>
            </a:br>
            <a:r>
              <a:rPr lang="en-US" dirty="0"/>
              <a:t>Modeling Provided By The Federal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138425"/>
            <a:ext cx="7016195" cy="4275740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https://www.frbatlanta.org/chcs/calculator.aspx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Dynamics: The Team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1812" y="1596540"/>
            <a:ext cx="4040188" cy="36649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Weekly Reports on Area of Expertise</a:t>
            </a:r>
          </a:p>
          <a:p>
            <a:endParaRPr lang="en-US" sz="2800" dirty="0"/>
          </a:p>
          <a:p>
            <a:r>
              <a:rPr lang="en-US" sz="2800" dirty="0"/>
              <a:t>Calendar of Economic Data Release Dates</a:t>
            </a:r>
          </a:p>
          <a:p>
            <a:endParaRPr lang="en-US" sz="2800" dirty="0"/>
          </a:p>
          <a:p>
            <a:r>
              <a:rPr lang="en-US" sz="2800" dirty="0"/>
              <a:t>Critical Thinking: Draw Conclusions and Build Theme &amp; Flow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ichelle\Pictures\Kodak Pictures\Fed Challenge 2008\100_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749245"/>
            <a:ext cx="4314500" cy="29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89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23"/>
            <a:ext cx="9144000" cy="66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8856890" cy="52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Presentation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4525963"/>
          </a:xfrm>
        </p:spPr>
        <p:txBody>
          <a:bodyPr/>
          <a:lstStyle/>
          <a:p>
            <a:r>
              <a:rPr lang="en-US" dirty="0"/>
              <a:t>To explain our developments in economics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illustrate the benefits of international collaboration, even with contrasting teaching methods</a:t>
            </a:r>
          </a:p>
          <a:p>
            <a:endParaRPr lang="en-US" dirty="0"/>
          </a:p>
          <a:p>
            <a:r>
              <a:rPr lang="en-US" dirty="0"/>
              <a:t>To encourage participants to consider elements of these types of teaching methods within the scope of their individual classrooms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6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Turns to Writing</a:t>
            </a:r>
          </a:p>
        </p:txBody>
      </p:sp>
      <p:pic>
        <p:nvPicPr>
          <p:cNvPr id="1026" name="Picture 2" descr="C:\Users\Michelle\Pictures\Kodak Pictures\Fed Challenge 2\100_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898" y="2207360"/>
            <a:ext cx="3919452" cy="2939928"/>
          </a:xfrm>
          <a:prstGeom prst="rect">
            <a:avLst/>
          </a:prstGeom>
          <a:noFill/>
        </p:spPr>
      </p:pic>
      <p:pic>
        <p:nvPicPr>
          <p:cNvPr id="1027" name="Picture 3" descr="C:\Users\Michelle\Pictures\Kodak Pictures\Fed Challenge 2\100_1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784" y="1252649"/>
            <a:ext cx="3512215" cy="263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22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00836"/>
            <a:ext cx="7635250" cy="1143000"/>
          </a:xfrm>
        </p:spPr>
        <p:txBody>
          <a:bodyPr>
            <a:normAutofit/>
          </a:bodyPr>
          <a:lstStyle/>
          <a:p>
            <a:r>
              <a:rPr lang="en-US" dirty="0"/>
              <a:t>Teaching Method During Writing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6" y="1443836"/>
            <a:ext cx="7779720" cy="4275740"/>
          </a:xfrm>
        </p:spPr>
        <p:txBody>
          <a:bodyPr/>
          <a:lstStyle/>
          <a:p>
            <a:r>
              <a:rPr lang="en-US" dirty="0"/>
              <a:t>Teach the students how to write a speech versus an academic paper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Tight writing – Succinct</a:t>
            </a:r>
          </a:p>
          <a:p>
            <a:endParaRPr lang="en-US" dirty="0"/>
          </a:p>
          <a:p>
            <a:r>
              <a:rPr lang="en-US" dirty="0"/>
              <a:t>Timed competition: what are the absolute most important things to say</a:t>
            </a:r>
          </a:p>
        </p:txBody>
      </p:sp>
    </p:spTree>
    <p:extLst>
      <p:ext uri="{BB962C8B-B14F-4D97-AF65-F5344CB8AC3E}">
        <p14:creationId xmlns:p14="http://schemas.microsoft.com/office/powerpoint/2010/main" val="320572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274638"/>
            <a:ext cx="8390540" cy="863787"/>
          </a:xfrm>
        </p:spPr>
        <p:txBody>
          <a:bodyPr/>
          <a:lstStyle/>
          <a:p>
            <a:r>
              <a:rPr lang="en-US" dirty="0"/>
              <a:t>Teaching Method:  Using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38425"/>
            <a:ext cx="7482545" cy="4275740"/>
          </a:xfrm>
        </p:spPr>
        <p:txBody>
          <a:bodyPr>
            <a:normAutofit/>
          </a:bodyPr>
          <a:lstStyle/>
          <a:p>
            <a:r>
              <a:rPr lang="en-US" dirty="0"/>
              <a:t>All internet based sources</a:t>
            </a:r>
          </a:p>
          <a:p>
            <a:endParaRPr lang="en-US" dirty="0"/>
          </a:p>
          <a:p>
            <a:r>
              <a:rPr lang="en-US" dirty="0"/>
              <a:t>Texting the team between weekly meeting </a:t>
            </a:r>
          </a:p>
          <a:p>
            <a:endParaRPr lang="en-US" dirty="0"/>
          </a:p>
          <a:p>
            <a:r>
              <a:rPr lang="en-US" dirty="0"/>
              <a:t>Social media for team building fun 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“Jeopardy!” classroom game to conclude the semester </a:t>
            </a:r>
          </a:p>
        </p:txBody>
      </p:sp>
      <p:pic>
        <p:nvPicPr>
          <p:cNvPr id="4" name="Picture 3" descr="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3640" y="3123590"/>
            <a:ext cx="610820" cy="610820"/>
          </a:xfrm>
          <a:prstGeom prst="rect">
            <a:avLst/>
          </a:prstGeom>
        </p:spPr>
      </p:pic>
      <p:pic>
        <p:nvPicPr>
          <p:cNvPr id="5" name="Picture 4" descr="Jeopar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1425" y="4650640"/>
            <a:ext cx="137434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Method:  Technology</a:t>
            </a:r>
          </a:p>
        </p:txBody>
      </p:sp>
      <p:pic>
        <p:nvPicPr>
          <p:cNvPr id="10" name="Content Placeholder 9" descr="Prez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23310" y="1138425"/>
            <a:ext cx="1985165" cy="112591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2012 team used Prezi  for their presentation materials.  </a:t>
            </a:r>
          </a:p>
          <a:p>
            <a:r>
              <a:rPr lang="en-US" dirty="0"/>
              <a:t>Our team was recognized as the first group to students to debut this technology to the Fed judges</a:t>
            </a:r>
          </a:p>
        </p:txBody>
      </p:sp>
      <p:pic>
        <p:nvPicPr>
          <p:cNvPr id="11" name="Picture 10" descr="2012 Team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75" y="2207360"/>
            <a:ext cx="3961180" cy="29708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Methods: The Unexpected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260" y="1138425"/>
            <a:ext cx="8229600" cy="4525963"/>
          </a:xfrm>
        </p:spPr>
        <p:txBody>
          <a:bodyPr/>
          <a:lstStyle/>
          <a:p>
            <a:r>
              <a:rPr lang="en-US" dirty="0"/>
              <a:t>Public domain sources work perfectly until a government shutdown  </a:t>
            </a:r>
            <a:r>
              <a:rPr lang="en-US" dirty="0">
                <a:hlinkClick r:id="rId3"/>
              </a:rPr>
              <a:t>www.bls.gov</a:t>
            </a:r>
            <a:endParaRPr lang="en-US" dirty="0"/>
          </a:p>
          <a:p>
            <a:r>
              <a:rPr lang="en-US" dirty="0"/>
              <a:t>External website links (</a:t>
            </a:r>
            <a:r>
              <a:rPr lang="en-US" dirty="0">
                <a:hlinkClick r:id="rId4"/>
              </a:rPr>
              <a:t>www.prezi.com</a:t>
            </a:r>
            <a:r>
              <a:rPr lang="en-US" dirty="0"/>
              <a:t>) won’t clear security at the Fed on competition day</a:t>
            </a:r>
          </a:p>
          <a:p>
            <a:r>
              <a:rPr lang="en-US" dirty="0"/>
              <a:t>Real life: teammate forgot dress shoes on competition day</a:t>
            </a:r>
          </a:p>
          <a:p>
            <a:r>
              <a:rPr lang="en-US" dirty="0"/>
              <a:t>Hurricane Sandy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76352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Method: Preparing for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43836"/>
            <a:ext cx="8543245" cy="4275740"/>
          </a:xfrm>
        </p:spPr>
        <p:txBody>
          <a:bodyPr/>
          <a:lstStyle/>
          <a:p>
            <a:r>
              <a:rPr lang="en-US" dirty="0"/>
              <a:t>Practice Presentation in front of faculty</a:t>
            </a:r>
          </a:p>
          <a:p>
            <a:r>
              <a:rPr lang="en-US" dirty="0"/>
              <a:t>Video practice</a:t>
            </a:r>
          </a:p>
          <a:p>
            <a:r>
              <a:rPr lang="en-US" dirty="0"/>
              <a:t>Q &amp; A Session Drills</a:t>
            </a:r>
          </a:p>
          <a:p>
            <a:r>
              <a:rPr lang="en-US" dirty="0"/>
              <a:t>Honest feedback:</a:t>
            </a:r>
          </a:p>
          <a:p>
            <a:pPr lvl="1"/>
            <a:r>
              <a:rPr lang="en-US" dirty="0"/>
              <a:t> compliments and constructive criticism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082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Method:</a:t>
            </a:r>
            <a:br>
              <a:rPr lang="en-US" dirty="0"/>
            </a:br>
            <a:r>
              <a:rPr lang="en-US" dirty="0"/>
              <a:t>Coaching on Competition Day</a:t>
            </a:r>
          </a:p>
        </p:txBody>
      </p:sp>
      <p:pic>
        <p:nvPicPr>
          <p:cNvPr id="7" name="Content Placeholder 6" descr="Fe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07080" y="1291130"/>
            <a:ext cx="3029211" cy="403894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295" y="1291130"/>
            <a:ext cx="4038600" cy="4525963"/>
          </a:xfrm>
        </p:spPr>
        <p:txBody>
          <a:bodyPr/>
          <a:lstStyle/>
          <a:p>
            <a:r>
              <a:rPr lang="en-US" dirty="0"/>
              <a:t>Coach = cheerleader</a:t>
            </a:r>
          </a:p>
          <a:p>
            <a:r>
              <a:rPr lang="en-US" dirty="0"/>
              <a:t>Build confidence</a:t>
            </a:r>
          </a:p>
          <a:p>
            <a:r>
              <a:rPr lang="en-US" dirty="0"/>
              <a:t>Ease nervous energy</a:t>
            </a:r>
          </a:p>
          <a:p>
            <a:r>
              <a:rPr lang="en-US" dirty="0"/>
              <a:t>Last minute reminders</a:t>
            </a:r>
          </a:p>
          <a:p>
            <a:r>
              <a:rPr lang="en-US" dirty="0"/>
              <a:t>Remind the students to savor the moment!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Methods: Experience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2492399"/>
              </p:ext>
            </p:extLst>
          </p:nvPr>
        </p:nvGraphicFramePr>
        <p:xfrm>
          <a:off x="457200" y="1600200"/>
          <a:ext cx="3656685" cy="350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 descr="2013 Prof Team Photo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419295" y="1596540"/>
            <a:ext cx="4038600" cy="2682354"/>
          </a:xfrm>
        </p:spPr>
      </p:pic>
      <p:sp>
        <p:nvSpPr>
          <p:cNvPr id="9" name="TextBox 8"/>
          <p:cNvSpPr txBox="1"/>
          <p:nvPr/>
        </p:nvSpPr>
        <p:spPr>
          <a:xfrm>
            <a:off x="4877410" y="4497935"/>
            <a:ext cx="351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2013 Regional Finalists!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Contributions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 Paper Contest – published in </a:t>
            </a:r>
            <a:r>
              <a:rPr lang="en-US" i="1" dirty="0"/>
              <a:t>Roanomics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Poster Presentation </a:t>
            </a:r>
          </a:p>
          <a:p>
            <a:pPr lvl="1"/>
            <a:r>
              <a:rPr lang="en-US" dirty="0"/>
              <a:t>Virginia Association of Economists</a:t>
            </a:r>
          </a:p>
          <a:p>
            <a:endParaRPr lang="en-US" dirty="0"/>
          </a:p>
          <a:p>
            <a:r>
              <a:rPr lang="en-US" dirty="0"/>
              <a:t>Showcase of Experiential Learning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New Contributions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047931"/>
              </p:ext>
            </p:extLst>
          </p:nvPr>
        </p:nvGraphicFramePr>
        <p:xfrm>
          <a:off x="296260" y="222194"/>
          <a:ext cx="8551480" cy="641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60" y="222194"/>
                        <a:ext cx="8551480" cy="6413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1398075"/>
              </p:ext>
            </p:extLst>
          </p:nvPr>
        </p:nvGraphicFramePr>
        <p:xfrm>
          <a:off x="143555" y="374900"/>
          <a:ext cx="8551480" cy="5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9540" y="985720"/>
            <a:ext cx="6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09502"/>
                </a:solidFill>
              </a:rPr>
              <a:t>Career Economic Cycle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015" y="4956050"/>
            <a:ext cx="6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Greenspan 1990s:  Economic Expansionary Growth Period</a:t>
            </a:r>
          </a:p>
        </p:txBody>
      </p:sp>
    </p:spTree>
    <p:extLst>
      <p:ext uri="{BB962C8B-B14F-4D97-AF65-F5344CB8AC3E}">
        <p14:creationId xmlns:p14="http://schemas.microsoft.com/office/powerpoint/2010/main" val="395520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Did I Achieve An Intended Learning Outcome?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the understanding of the Fed’s role in the economy and to encourage better understanding of the Central Bank and the forces that influence FOMC decisions (beyond their college days)?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09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2" y="52946"/>
            <a:ext cx="8467938" cy="53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7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What Teaching Method Worked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topic of our session today is about teaching methods, I wanted to hear from my students on which method worked the best.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6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044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74924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Coaching Technique Gave The Student the Most Confidence to Perform on Competition Day?</a:t>
            </a:r>
          </a:p>
        </p:txBody>
      </p:sp>
    </p:spTree>
    <p:extLst>
      <p:ext uri="{BB962C8B-B14F-4D97-AF65-F5344CB8AC3E}">
        <p14:creationId xmlns:p14="http://schemas.microsoft.com/office/powerpoint/2010/main" val="2444755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09321"/>
            <a:ext cx="8551480" cy="65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1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90195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the Fed Challenge Create Real Life Skills?</a:t>
            </a:r>
          </a:p>
        </p:txBody>
      </p:sp>
    </p:spTree>
    <p:extLst>
      <p:ext uri="{BB962C8B-B14F-4D97-AF65-F5344CB8AC3E}">
        <p14:creationId xmlns:p14="http://schemas.microsoft.com/office/powerpoint/2010/main" val="3778988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80975"/>
            <a:ext cx="8551479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2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4010862"/>
              </p:ext>
            </p:extLst>
          </p:nvPr>
        </p:nvGraphicFramePr>
        <p:xfrm>
          <a:off x="143555" y="374900"/>
          <a:ext cx="8551480" cy="5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35800" y="1138425"/>
            <a:ext cx="6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09502"/>
                </a:solidFill>
              </a:rPr>
              <a:t>Career Economic Cycle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0605" y="4956050"/>
            <a:ext cx="641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Bernanke 2006:  A Career of Unprecedented 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124417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6786420"/>
              </p:ext>
            </p:extLst>
          </p:nvPr>
        </p:nvGraphicFramePr>
        <p:xfrm>
          <a:off x="143555" y="374900"/>
          <a:ext cx="8551480" cy="5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0113" y="1138425"/>
            <a:ext cx="6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09502"/>
                </a:solidFill>
              </a:rPr>
              <a:t>Career Economic Cycle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6835" y="4956050"/>
            <a:ext cx="54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 Experience Meets Classroom Instruction</a:t>
            </a:r>
          </a:p>
        </p:txBody>
      </p:sp>
    </p:spTree>
    <p:extLst>
      <p:ext uri="{BB962C8B-B14F-4D97-AF65-F5344CB8AC3E}">
        <p14:creationId xmlns:p14="http://schemas.microsoft.com/office/powerpoint/2010/main" val="425950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Fed Challenge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competition sponsored by the Federal Reserve Bank System</a:t>
            </a:r>
          </a:p>
          <a:p>
            <a:r>
              <a:rPr lang="en-US" u="sng" dirty="0"/>
              <a:t>Goal</a:t>
            </a:r>
            <a:r>
              <a:rPr lang="en-US" dirty="0"/>
              <a:t>: to improve the understanding of the Fed’s role in the economy</a:t>
            </a:r>
          </a:p>
          <a:p>
            <a:r>
              <a:rPr lang="en-US" u="sng" dirty="0"/>
              <a:t>Goal</a:t>
            </a:r>
            <a:r>
              <a:rPr lang="en-US" dirty="0"/>
              <a:t>: to encourage better understanding of the Central Bank and the forces that influence FOMC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274535"/>
            <a:ext cx="7473395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Intended Student Learning Outcomes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 research skills</a:t>
            </a:r>
          </a:p>
          <a:p>
            <a:endParaRPr lang="en-US" sz="3200" dirty="0"/>
          </a:p>
          <a:p>
            <a:r>
              <a:rPr lang="en-US" sz="3200" dirty="0"/>
              <a:t>Engage in group dynamics</a:t>
            </a:r>
          </a:p>
          <a:p>
            <a:endParaRPr lang="en-US" sz="3200" dirty="0"/>
          </a:p>
          <a:p>
            <a:r>
              <a:rPr lang="en-US" sz="3200" dirty="0"/>
              <a:t>Tap into critical thinking</a:t>
            </a:r>
          </a:p>
          <a:p>
            <a:endParaRPr lang="en-US" sz="3200" dirty="0"/>
          </a:p>
          <a:p>
            <a:r>
              <a:rPr lang="en-US" sz="3200" dirty="0"/>
              <a:t>Sharpen presentation skills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374900"/>
            <a:ext cx="748254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7016195" cy="1143000"/>
          </a:xfrm>
        </p:spPr>
        <p:txBody>
          <a:bodyPr/>
          <a:lstStyle/>
          <a:p>
            <a:r>
              <a:rPr lang="en-US" dirty="0"/>
              <a:t>The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65195"/>
            <a:ext cx="7016195" cy="4275740"/>
          </a:xfrm>
        </p:spPr>
        <p:txBody>
          <a:bodyPr>
            <a:normAutofit/>
          </a:bodyPr>
          <a:lstStyle/>
          <a:p>
            <a:r>
              <a:rPr lang="en-US" dirty="0"/>
              <a:t>Demonstration of sound economic theory</a:t>
            </a:r>
          </a:p>
          <a:p>
            <a:endParaRPr lang="en-US" dirty="0"/>
          </a:p>
          <a:p>
            <a:r>
              <a:rPr lang="en-US" dirty="0"/>
              <a:t>Teamwork</a:t>
            </a:r>
          </a:p>
          <a:p>
            <a:endParaRPr lang="en-US" dirty="0"/>
          </a:p>
          <a:p>
            <a:r>
              <a:rPr lang="en-US" dirty="0"/>
              <a:t>Ability to respond to questions</a:t>
            </a:r>
          </a:p>
          <a:p>
            <a:endParaRPr lang="en-US" dirty="0"/>
          </a:p>
          <a:p>
            <a:r>
              <a:rPr lang="en-US" dirty="0"/>
              <a:t>Presentation Skills</a:t>
            </a:r>
          </a:p>
        </p:txBody>
      </p:sp>
    </p:spTree>
    <p:extLst>
      <p:ext uri="{BB962C8B-B14F-4D97-AF65-F5344CB8AC3E}">
        <p14:creationId xmlns:p14="http://schemas.microsoft.com/office/powerpoint/2010/main" val="285549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838</Words>
  <Application>Microsoft Office PowerPoint</Application>
  <PresentationFormat>On-screen Show (4:3)</PresentationFormat>
  <Paragraphs>204</Paragraphs>
  <Slides>37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Office Theme</vt:lpstr>
      <vt:lpstr>Acrobat Document</vt:lpstr>
      <vt:lpstr>Teaching Monetary Policy with Contrasting Methods</vt:lpstr>
      <vt:lpstr>Presentation Goals</vt:lpstr>
      <vt:lpstr>PowerPoint Presentation</vt:lpstr>
      <vt:lpstr>PowerPoint Presentation</vt:lpstr>
      <vt:lpstr>PowerPoint Presentation</vt:lpstr>
      <vt:lpstr>Fed Challenge Background</vt:lpstr>
      <vt:lpstr>Intended Student Learning Outcomes </vt:lpstr>
      <vt:lpstr>PowerPoint Presentation</vt:lpstr>
      <vt:lpstr>The Competition</vt:lpstr>
      <vt:lpstr>PowerPoint Presentation</vt:lpstr>
      <vt:lpstr>Assigned Roles  - Areas of Expertise</vt:lpstr>
      <vt:lpstr>PowerPoint Presentation</vt:lpstr>
      <vt:lpstr>Teaching Method:  Research Skills  (Fed’s Advice)</vt:lpstr>
      <vt:lpstr>Teaching Method: Research Tools</vt:lpstr>
      <vt:lpstr>Individual self-study &amp; Reading  Coach’s Teaching Method:  RESEARCH Simultaneously with STUDENTS  Academic theory comes to life  </vt:lpstr>
      <vt:lpstr>Teaching Method:   Modeling Provided By The Federal Reserve</vt:lpstr>
      <vt:lpstr>Group Dynamics: The Team Meeting</vt:lpstr>
      <vt:lpstr>PowerPoint Presentation</vt:lpstr>
      <vt:lpstr>PowerPoint Presentation</vt:lpstr>
      <vt:lpstr>Research Turns to Writing</vt:lpstr>
      <vt:lpstr>Teaching Method During Writing Phase</vt:lpstr>
      <vt:lpstr>Teaching Method:  Using Technology</vt:lpstr>
      <vt:lpstr>Teaching Method:  Technology</vt:lpstr>
      <vt:lpstr>Teaching Methods: The Unexpected</vt:lpstr>
      <vt:lpstr>Teaching Method: Preparing for Competition</vt:lpstr>
      <vt:lpstr>Teaching Method: Coaching on Competition Day</vt:lpstr>
      <vt:lpstr>Teaching Methods: Experience </vt:lpstr>
      <vt:lpstr>New Contributions</vt:lpstr>
      <vt:lpstr>New Contributions</vt:lpstr>
      <vt:lpstr>Did I Achieve An Intended Learning Outcome?</vt:lpstr>
      <vt:lpstr>PowerPoint Presentation</vt:lpstr>
      <vt:lpstr>What Teaching Method Worked Best?</vt:lpstr>
      <vt:lpstr>PowerPoint Presentation</vt:lpstr>
      <vt:lpstr>What Coaching Technique Gave The Student the Most Confidence to Perform on Competition Day?</vt:lpstr>
      <vt:lpstr>PowerPoint Presentation</vt:lpstr>
      <vt:lpstr>Did the Fed Challenge Create Real Life Skills?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Monetary Policy with Contrasting Methods</dc:title>
  <dc:creator>Julian</dc:creator>
  <cp:lastModifiedBy>Martin Poulter</cp:lastModifiedBy>
  <cp:revision>58</cp:revision>
  <cp:lastPrinted>2015-08-14T20:43:20Z</cp:lastPrinted>
  <dcterms:created xsi:type="dcterms:W3CDTF">2013-08-21T19:17:07Z</dcterms:created>
  <dcterms:modified xsi:type="dcterms:W3CDTF">2023-10-03T16:02:58Z</dcterms:modified>
</cp:coreProperties>
</file>